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7"/>
  </p:notesMasterIdLst>
  <p:handoutMasterIdLst>
    <p:handoutMasterId r:id="rId28"/>
  </p:handoutMasterIdLst>
  <p:sldIdLst>
    <p:sldId id="256" r:id="rId5"/>
    <p:sldId id="305" r:id="rId6"/>
    <p:sldId id="258" r:id="rId7"/>
    <p:sldId id="259" r:id="rId8"/>
    <p:sldId id="263" r:id="rId9"/>
    <p:sldId id="261" r:id="rId10"/>
    <p:sldId id="262" r:id="rId11"/>
    <p:sldId id="307" r:id="rId12"/>
    <p:sldId id="308" r:id="rId13"/>
    <p:sldId id="257" r:id="rId14"/>
    <p:sldId id="273" r:id="rId15"/>
    <p:sldId id="266" r:id="rId16"/>
    <p:sldId id="265" r:id="rId17"/>
    <p:sldId id="309" r:id="rId18"/>
    <p:sldId id="269" r:id="rId19"/>
    <p:sldId id="272" r:id="rId20"/>
    <p:sldId id="281" r:id="rId21"/>
    <p:sldId id="275" r:id="rId22"/>
    <p:sldId id="276" r:id="rId23"/>
    <p:sldId id="285" r:id="rId24"/>
    <p:sldId id="306" r:id="rId25"/>
    <p:sldId id="284" r:id="rId26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29"/>
    </p:embeddedFont>
    <p:embeddedFont>
      <p:font typeface="Palanquin Dark" panose="020B0604020202020204" charset="0"/>
      <p:regular r:id="rId30"/>
      <p:bold r:id="rId31"/>
    </p:embeddedFont>
    <p:embeddedFont>
      <p:font typeface="Roboto Condensed Light" panose="02000000000000000000" pitchFamily="2" charset="0"/>
      <p:regular r:id="rId32"/>
      <p:italic r:id="rId33"/>
    </p:embeddedFont>
    <p:embeddedFont>
      <p:font typeface="Rockwell Extra Bold" panose="02060903040505020403" pitchFamily="18" charset="0"/>
      <p:bold r:id="rId34"/>
    </p:embeddedFont>
    <p:embeddedFont>
      <p:font typeface="Rubik" panose="020B0604020202020204" charset="-79"/>
      <p:regular r:id="rId35"/>
      <p:bold r:id="rId36"/>
      <p:italic r:id="rId37"/>
      <p:boldItalic r:id="rId38"/>
    </p:embeddedFont>
    <p:embeddedFont>
      <p:font typeface="Rubik Black" panose="020B0604020202020204" charset="-79"/>
      <p:bold r:id="rId39"/>
      <p:boldItalic r:id="rId40"/>
    </p:embeddedFont>
    <p:embeddedFont>
      <p:font typeface="Rubik Glitch" panose="020B0604020202020204" charset="-79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5FF5E3-FBEC-48C2-AECB-B289C2289361}">
  <a:tblStyle styleId="{D05FF5E3-FBEC-48C2-AECB-B289C22893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3" autoAdjust="0"/>
    <p:restoredTop sz="95297" autoAdjust="0"/>
  </p:normalViewPr>
  <p:slideViewPr>
    <p:cSldViewPr snapToGrid="0">
      <p:cViewPr varScale="1">
        <p:scale>
          <a:sx n="115" d="100"/>
          <a:sy n="115" d="100"/>
        </p:scale>
        <p:origin x="2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D650B9-3624-237F-8D18-E3EF187354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55D5BD-CD41-877D-1286-98D924E27F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0C337-8F0F-48A2-BA7F-254CC5440F51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4C77F-8FFC-22C3-32C9-3C25DAC29D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chp14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58187-0F18-04E9-870C-913C3C4AD3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93E3A-E960-40D6-89DF-BF6B1D8B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755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9" name="Google Shape;951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0" name="Google Shape;952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6" name="Google Shape;95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7" name="Google Shape;95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1" name="Google Shape;9761;g13852c7ee04_0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2" name="Google Shape;9762;g13852c7ee04_0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3" name="Google Shape;9673;g13852c7ee04_0_2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4" name="Google Shape;9674;g13852c7ee04_0_2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7" name="Google Shape;9647;g13852c7ee04_0_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8" name="Google Shape;9648;g13852c7ee04_0_2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7" name="Google Shape;9647;g13852c7ee04_0_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8" name="Google Shape;9648;g13852c7ee04_0_2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955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g13852c7ee04_0_2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7" name="Google Shape;9737;g13852c7ee04_0_2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3" name="Google Shape;9753;g13852c7ee04_0_2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4" name="Google Shape;9754;g13852c7ee04_0_2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13852c7ee04_0_3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13852c7ee04_0_3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7" name="Google Shape;9777;g13852c7ee04_0_2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8" name="Google Shape;9778;g13852c7ee04_0_2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4" name="Google Shape;9784;g13852c7ee04_0_2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5" name="Google Shape;9785;g13852c7ee04_0_2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1" name="Google Shape;9681;g13852c7ee04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2" name="Google Shape;9682;g13852c7ee04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938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0" name="Google Shape;10190;g13852c7ee04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1" name="Google Shape;10191;g13852c7ee04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0" name="Google Shape;10190;g13852c7ee04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1" name="Google Shape;10191;g13852c7ee04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611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0" name="Google Shape;10160;g13852c7ee04_0_3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1" name="Google Shape;10161;g13852c7ee04_0_3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5" name="Google Shape;9535;ge461eef2e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6" name="Google Shape;9536;ge461eef2e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5" name="Google Shape;9555;ge34544eb2f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6" name="Google Shape;9556;ge34544eb2f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6" name="Google Shape;9616;g13852c7ee04_0_2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7" name="Google Shape;9617;g13852c7ee04_0_2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0" name="Google Shape;9570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1" name="Google Shape;9571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8" name="Google Shape;9608;g13852c7ee04_0_2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9" name="Google Shape;9609;g13852c7ee04_0_2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8" name="Google Shape;9698;g13852c7ee04_0_2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9" name="Google Shape;9699;g13852c7ee04_0_2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88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8" name="Google Shape;9698;g13852c7ee04_0_2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9" name="Google Shape;9699;g13852c7ee04_0_2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10" name="Google Shape;10;p2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96324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96324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96324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04670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04670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04670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96324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04670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96324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361785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70012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61785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70012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361785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361785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370012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361785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361785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361785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370012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70012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370012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63535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63535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62712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63535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63535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62712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63535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2712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63535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2712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63535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62712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62712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635354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627127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627127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627127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635354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0589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738816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730589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738816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730589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730589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738816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730589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30589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30589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738816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738816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738816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2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250" name="Google Shape;250;p2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" name="Google Shape;284;p2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8004158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8004158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8004158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7995931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8004158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7995931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8004158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995931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004158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7465128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7473355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7473355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7465128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7473355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7465128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7473355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7465128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7473355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7465128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7465128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7473355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7465128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7465128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7465128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7473355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76" name="Google Shape;576;p2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2"/>
          <p:cNvSpPr txBox="1">
            <a:spLocks noGrp="1"/>
          </p:cNvSpPr>
          <p:nvPr>
            <p:ph type="ctrTitle"/>
          </p:nvPr>
        </p:nvSpPr>
        <p:spPr>
          <a:xfrm>
            <a:off x="1400550" y="956460"/>
            <a:ext cx="6342900" cy="26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7" name="Google Shape;627;p2"/>
          <p:cNvSpPr txBox="1">
            <a:spLocks noGrp="1"/>
          </p:cNvSpPr>
          <p:nvPr>
            <p:ph type="subTitle" idx="1"/>
          </p:nvPr>
        </p:nvSpPr>
        <p:spPr>
          <a:xfrm>
            <a:off x="1400550" y="3624810"/>
            <a:ext cx="63429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">
    <p:spTree>
      <p:nvGrpSpPr>
        <p:cNvPr id="1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1" name="Google Shape;4411;p1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4412" name="Google Shape;4412;p1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2" name="Google Shape;4462;p15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4463" name="Google Shape;4463;p15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5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5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5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5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5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5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5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5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5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5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5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5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5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5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5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5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5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5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5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5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5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5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5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5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5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5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5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5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5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5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5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5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5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5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5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5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5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5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5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5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5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5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5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5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15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5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5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15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15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5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5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5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5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5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5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5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5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5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5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5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5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5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5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5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5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5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5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5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5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5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5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5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5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5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5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5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5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5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5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5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5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5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5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5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5"/>
            <p:cNvSpPr/>
            <p:nvPr/>
          </p:nvSpPr>
          <p:spPr>
            <a:xfrm>
              <a:off x="6668744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86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5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5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5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5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5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5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5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15"/>
            <p:cNvSpPr/>
            <p:nvPr/>
          </p:nvSpPr>
          <p:spPr>
            <a:xfrm>
              <a:off x="7730589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15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5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5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5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5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5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5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5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5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5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5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5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5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5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5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5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5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5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5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5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5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5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5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5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5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5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5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5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5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5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5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5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5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5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5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5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5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5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5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5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5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5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5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5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5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5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5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5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5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5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5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5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5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5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5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5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5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5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5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5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5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5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5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15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5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5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5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5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5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15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15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5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15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15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5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5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5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5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5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5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5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5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5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5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5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5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5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5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5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5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5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5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5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5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5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5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5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5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5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5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5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5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5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5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5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5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15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5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5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5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5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5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5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5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5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5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5"/>
            <p:cNvSpPr/>
            <p:nvPr/>
          </p:nvSpPr>
          <p:spPr>
            <a:xfrm>
              <a:off x="5077050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5"/>
            <p:cNvSpPr/>
            <p:nvPr/>
          </p:nvSpPr>
          <p:spPr>
            <a:xfrm>
              <a:off x="5084442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5"/>
            <p:cNvSpPr/>
            <p:nvPr/>
          </p:nvSpPr>
          <p:spPr>
            <a:xfrm>
              <a:off x="5077050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5"/>
            <p:cNvSpPr/>
            <p:nvPr/>
          </p:nvSpPr>
          <p:spPr>
            <a:xfrm>
              <a:off x="5084442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5"/>
            <p:cNvSpPr/>
            <p:nvPr/>
          </p:nvSpPr>
          <p:spPr>
            <a:xfrm>
              <a:off x="5077050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5"/>
            <p:cNvSpPr/>
            <p:nvPr/>
          </p:nvSpPr>
          <p:spPr>
            <a:xfrm>
              <a:off x="5084442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5"/>
            <p:cNvSpPr/>
            <p:nvPr/>
          </p:nvSpPr>
          <p:spPr>
            <a:xfrm>
              <a:off x="5077050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5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5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5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5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5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5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5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5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5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5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5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5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5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5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5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5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5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5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5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5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5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5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5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5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5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5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5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5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5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5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5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5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5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5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5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5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5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5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5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5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5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5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5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5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5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5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5"/>
            <p:cNvSpPr/>
            <p:nvPr/>
          </p:nvSpPr>
          <p:spPr>
            <a:xfrm>
              <a:off x="561524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5"/>
            <p:cNvSpPr/>
            <p:nvPr/>
          </p:nvSpPr>
          <p:spPr>
            <a:xfrm>
              <a:off x="560701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5"/>
            <p:cNvSpPr/>
            <p:nvPr/>
          </p:nvSpPr>
          <p:spPr>
            <a:xfrm>
              <a:off x="561524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5"/>
            <p:cNvSpPr/>
            <p:nvPr/>
          </p:nvSpPr>
          <p:spPr>
            <a:xfrm>
              <a:off x="560701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5"/>
            <p:cNvSpPr/>
            <p:nvPr/>
          </p:nvSpPr>
          <p:spPr>
            <a:xfrm>
              <a:off x="561524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5"/>
            <p:cNvSpPr/>
            <p:nvPr/>
          </p:nvSpPr>
          <p:spPr>
            <a:xfrm>
              <a:off x="560701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5"/>
            <p:cNvSpPr/>
            <p:nvPr/>
          </p:nvSpPr>
          <p:spPr>
            <a:xfrm>
              <a:off x="561524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5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5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5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5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5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5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5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5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5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5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5"/>
            <p:cNvSpPr/>
            <p:nvPr/>
          </p:nvSpPr>
          <p:spPr>
            <a:xfrm>
              <a:off x="6146049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5"/>
            <p:cNvSpPr/>
            <p:nvPr/>
          </p:nvSpPr>
          <p:spPr>
            <a:xfrm>
              <a:off x="6137822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5"/>
            <p:cNvSpPr/>
            <p:nvPr/>
          </p:nvSpPr>
          <p:spPr>
            <a:xfrm>
              <a:off x="6146049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5"/>
            <p:cNvSpPr/>
            <p:nvPr/>
          </p:nvSpPr>
          <p:spPr>
            <a:xfrm>
              <a:off x="6137822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5"/>
            <p:cNvSpPr/>
            <p:nvPr/>
          </p:nvSpPr>
          <p:spPr>
            <a:xfrm>
              <a:off x="6146049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5"/>
            <p:cNvSpPr/>
            <p:nvPr/>
          </p:nvSpPr>
          <p:spPr>
            <a:xfrm>
              <a:off x="6146049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5"/>
            <p:cNvSpPr/>
            <p:nvPr/>
          </p:nvSpPr>
          <p:spPr>
            <a:xfrm>
              <a:off x="6137822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5"/>
            <p:cNvSpPr/>
            <p:nvPr/>
          </p:nvSpPr>
          <p:spPr>
            <a:xfrm>
              <a:off x="6137822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5"/>
            <p:cNvSpPr/>
            <p:nvPr/>
          </p:nvSpPr>
          <p:spPr>
            <a:xfrm>
              <a:off x="6146049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5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5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5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5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5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5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5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5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5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5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5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5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5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5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5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5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5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5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5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5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5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5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5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5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5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5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5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5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5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5"/>
            <p:cNvSpPr/>
            <p:nvPr/>
          </p:nvSpPr>
          <p:spPr>
            <a:xfrm>
              <a:off x="4554354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5"/>
            <p:cNvSpPr/>
            <p:nvPr/>
          </p:nvSpPr>
          <p:spPr>
            <a:xfrm>
              <a:off x="4546128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5"/>
            <p:cNvSpPr/>
            <p:nvPr/>
          </p:nvSpPr>
          <p:spPr>
            <a:xfrm>
              <a:off x="4554354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5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5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5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5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5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5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5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5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5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5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5"/>
            <p:cNvSpPr/>
            <p:nvPr/>
          </p:nvSpPr>
          <p:spPr>
            <a:xfrm>
              <a:off x="693420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5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5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5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5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5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5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5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5"/>
            <p:cNvSpPr/>
            <p:nvPr/>
          </p:nvSpPr>
          <p:spPr>
            <a:xfrm>
              <a:off x="481993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5"/>
            <p:cNvSpPr/>
            <p:nvPr/>
          </p:nvSpPr>
          <p:spPr>
            <a:xfrm>
              <a:off x="481158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5"/>
            <p:cNvSpPr/>
            <p:nvPr/>
          </p:nvSpPr>
          <p:spPr>
            <a:xfrm>
              <a:off x="4811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5"/>
            <p:cNvSpPr/>
            <p:nvPr/>
          </p:nvSpPr>
          <p:spPr>
            <a:xfrm>
              <a:off x="4819935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5"/>
            <p:cNvSpPr/>
            <p:nvPr/>
          </p:nvSpPr>
          <p:spPr>
            <a:xfrm>
              <a:off x="4819935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5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5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5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5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5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5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5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5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5"/>
            <p:cNvSpPr/>
            <p:nvPr/>
          </p:nvSpPr>
          <p:spPr>
            <a:xfrm>
              <a:off x="5872480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5"/>
            <p:cNvSpPr/>
            <p:nvPr/>
          </p:nvSpPr>
          <p:spPr>
            <a:xfrm>
              <a:off x="5872480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5"/>
            <p:cNvSpPr/>
            <p:nvPr/>
          </p:nvSpPr>
          <p:spPr>
            <a:xfrm>
              <a:off x="5880707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5"/>
            <p:cNvSpPr/>
            <p:nvPr/>
          </p:nvSpPr>
          <p:spPr>
            <a:xfrm>
              <a:off x="5880707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5"/>
            <p:cNvSpPr/>
            <p:nvPr/>
          </p:nvSpPr>
          <p:spPr>
            <a:xfrm>
              <a:off x="5880707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5"/>
            <p:cNvSpPr/>
            <p:nvPr/>
          </p:nvSpPr>
          <p:spPr>
            <a:xfrm>
              <a:off x="5872480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5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5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5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5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5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5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5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5"/>
            <p:cNvSpPr/>
            <p:nvPr/>
          </p:nvSpPr>
          <p:spPr>
            <a:xfrm>
              <a:off x="7465128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5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5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5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5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5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5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5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5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5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5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5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5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5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5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5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5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5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5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5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5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5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5"/>
            <p:cNvSpPr/>
            <p:nvPr/>
          </p:nvSpPr>
          <p:spPr>
            <a:xfrm>
              <a:off x="428066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5"/>
            <p:cNvSpPr/>
            <p:nvPr/>
          </p:nvSpPr>
          <p:spPr>
            <a:xfrm>
              <a:off x="428889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5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5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5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5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5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5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5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5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5"/>
            <p:cNvSpPr/>
            <p:nvPr/>
          </p:nvSpPr>
          <p:spPr>
            <a:xfrm>
              <a:off x="534990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5"/>
            <p:cNvSpPr/>
            <p:nvPr/>
          </p:nvSpPr>
          <p:spPr>
            <a:xfrm>
              <a:off x="534155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5"/>
            <p:cNvSpPr/>
            <p:nvPr/>
          </p:nvSpPr>
          <p:spPr>
            <a:xfrm>
              <a:off x="534990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5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5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5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5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5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5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5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5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5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5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5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5"/>
            <p:cNvSpPr/>
            <p:nvPr/>
          </p:nvSpPr>
          <p:spPr>
            <a:xfrm>
              <a:off x="640328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5"/>
            <p:cNvSpPr/>
            <p:nvPr/>
          </p:nvSpPr>
          <p:spPr>
            <a:xfrm>
              <a:off x="641151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5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5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5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5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5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5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5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5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5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5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5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5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5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5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0" name="Google Shape;4890;p15"/>
          <p:cNvSpPr txBox="1">
            <a:spLocks noGrp="1"/>
          </p:cNvSpPr>
          <p:nvPr>
            <p:ph type="title"/>
          </p:nvPr>
        </p:nvSpPr>
        <p:spPr>
          <a:xfrm>
            <a:off x="823525" y="2182650"/>
            <a:ext cx="47340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891" name="Google Shape;4891;p15"/>
          <p:cNvSpPr txBox="1">
            <a:spLocks noGrp="1"/>
          </p:cNvSpPr>
          <p:nvPr>
            <p:ph type="title" idx="2" hasCustomPrompt="1"/>
          </p:nvPr>
        </p:nvSpPr>
        <p:spPr>
          <a:xfrm>
            <a:off x="2375875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892" name="Google Shape;4892;p15"/>
          <p:cNvSpPr txBox="1">
            <a:spLocks noGrp="1"/>
          </p:cNvSpPr>
          <p:nvPr>
            <p:ph type="subTitle" idx="1"/>
          </p:nvPr>
        </p:nvSpPr>
        <p:spPr>
          <a:xfrm>
            <a:off x="1670875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_2"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4" name="Google Shape;4894;p16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4895" name="Google Shape;4895;p1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5" name="Google Shape;4945;p16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4946" name="Google Shape;4946;p16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6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6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6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6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6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6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6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6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6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6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6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6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6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6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6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6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6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6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6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6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6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6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6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6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6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6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6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6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6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6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6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6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6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6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6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6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6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6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6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6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6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6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6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6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6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6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6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6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6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6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6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6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6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6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6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6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6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6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6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6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6"/>
            <p:cNvSpPr/>
            <p:nvPr/>
          </p:nvSpPr>
          <p:spPr>
            <a:xfrm>
              <a:off x="1096324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6"/>
            <p:cNvSpPr/>
            <p:nvPr/>
          </p:nvSpPr>
          <p:spPr>
            <a:xfrm>
              <a:off x="1096324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6"/>
            <p:cNvSpPr/>
            <p:nvPr/>
          </p:nvSpPr>
          <p:spPr>
            <a:xfrm>
              <a:off x="1096324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6"/>
            <p:cNvSpPr/>
            <p:nvPr/>
          </p:nvSpPr>
          <p:spPr>
            <a:xfrm>
              <a:off x="1104670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6"/>
            <p:cNvSpPr/>
            <p:nvPr/>
          </p:nvSpPr>
          <p:spPr>
            <a:xfrm>
              <a:off x="1104670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6"/>
            <p:cNvSpPr/>
            <p:nvPr/>
          </p:nvSpPr>
          <p:spPr>
            <a:xfrm>
              <a:off x="1104670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6"/>
            <p:cNvSpPr/>
            <p:nvPr/>
          </p:nvSpPr>
          <p:spPr>
            <a:xfrm>
              <a:off x="1096324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6"/>
            <p:cNvSpPr/>
            <p:nvPr/>
          </p:nvSpPr>
          <p:spPr>
            <a:xfrm>
              <a:off x="1104670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6"/>
            <p:cNvSpPr/>
            <p:nvPr/>
          </p:nvSpPr>
          <p:spPr>
            <a:xfrm>
              <a:off x="1096324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6"/>
            <p:cNvSpPr/>
            <p:nvPr/>
          </p:nvSpPr>
          <p:spPr>
            <a:xfrm>
              <a:off x="1104670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6"/>
            <p:cNvSpPr/>
            <p:nvPr/>
          </p:nvSpPr>
          <p:spPr>
            <a:xfrm>
              <a:off x="1096324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6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6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6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6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6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6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6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6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6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6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6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6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6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6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6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6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6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6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6"/>
            <p:cNvSpPr/>
            <p:nvPr/>
          </p:nvSpPr>
          <p:spPr>
            <a:xfrm>
              <a:off x="1361785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6"/>
            <p:cNvSpPr/>
            <p:nvPr/>
          </p:nvSpPr>
          <p:spPr>
            <a:xfrm>
              <a:off x="1370012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6"/>
            <p:cNvSpPr/>
            <p:nvPr/>
          </p:nvSpPr>
          <p:spPr>
            <a:xfrm>
              <a:off x="1361785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6"/>
            <p:cNvSpPr/>
            <p:nvPr/>
          </p:nvSpPr>
          <p:spPr>
            <a:xfrm>
              <a:off x="1370012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6"/>
            <p:cNvSpPr/>
            <p:nvPr/>
          </p:nvSpPr>
          <p:spPr>
            <a:xfrm>
              <a:off x="1361785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6"/>
            <p:cNvSpPr/>
            <p:nvPr/>
          </p:nvSpPr>
          <p:spPr>
            <a:xfrm>
              <a:off x="1361785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6"/>
            <p:cNvSpPr/>
            <p:nvPr/>
          </p:nvSpPr>
          <p:spPr>
            <a:xfrm>
              <a:off x="1370012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6"/>
            <p:cNvSpPr/>
            <p:nvPr/>
          </p:nvSpPr>
          <p:spPr>
            <a:xfrm>
              <a:off x="1361785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6"/>
            <p:cNvSpPr/>
            <p:nvPr/>
          </p:nvSpPr>
          <p:spPr>
            <a:xfrm>
              <a:off x="1361785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6"/>
            <p:cNvSpPr/>
            <p:nvPr/>
          </p:nvSpPr>
          <p:spPr>
            <a:xfrm>
              <a:off x="1361785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6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6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6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6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6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6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6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6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6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6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6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6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6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6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6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6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6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6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6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6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6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6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6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6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6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6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6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6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6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6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6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6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6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6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6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6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6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6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6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6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6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6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6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6"/>
            <p:cNvSpPr/>
            <p:nvPr/>
          </p:nvSpPr>
          <p:spPr>
            <a:xfrm>
              <a:off x="163535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6"/>
            <p:cNvSpPr/>
            <p:nvPr/>
          </p:nvSpPr>
          <p:spPr>
            <a:xfrm>
              <a:off x="163535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6"/>
            <p:cNvSpPr/>
            <p:nvPr/>
          </p:nvSpPr>
          <p:spPr>
            <a:xfrm>
              <a:off x="162712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6"/>
            <p:cNvSpPr/>
            <p:nvPr/>
          </p:nvSpPr>
          <p:spPr>
            <a:xfrm>
              <a:off x="163535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6"/>
            <p:cNvSpPr/>
            <p:nvPr/>
          </p:nvSpPr>
          <p:spPr>
            <a:xfrm>
              <a:off x="163535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6"/>
            <p:cNvSpPr/>
            <p:nvPr/>
          </p:nvSpPr>
          <p:spPr>
            <a:xfrm>
              <a:off x="162712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6"/>
            <p:cNvSpPr/>
            <p:nvPr/>
          </p:nvSpPr>
          <p:spPr>
            <a:xfrm>
              <a:off x="163535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6"/>
            <p:cNvSpPr/>
            <p:nvPr/>
          </p:nvSpPr>
          <p:spPr>
            <a:xfrm>
              <a:off x="162712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6"/>
            <p:cNvSpPr/>
            <p:nvPr/>
          </p:nvSpPr>
          <p:spPr>
            <a:xfrm>
              <a:off x="163535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6"/>
            <p:cNvSpPr/>
            <p:nvPr/>
          </p:nvSpPr>
          <p:spPr>
            <a:xfrm>
              <a:off x="162712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6"/>
            <p:cNvSpPr/>
            <p:nvPr/>
          </p:nvSpPr>
          <p:spPr>
            <a:xfrm>
              <a:off x="163535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6"/>
            <p:cNvSpPr/>
            <p:nvPr/>
          </p:nvSpPr>
          <p:spPr>
            <a:xfrm>
              <a:off x="162712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6"/>
            <p:cNvSpPr/>
            <p:nvPr/>
          </p:nvSpPr>
          <p:spPr>
            <a:xfrm>
              <a:off x="162712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6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6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6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6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6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6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6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6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6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6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6"/>
            <p:cNvSpPr/>
            <p:nvPr/>
          </p:nvSpPr>
          <p:spPr>
            <a:xfrm>
              <a:off x="6677090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6"/>
            <p:cNvSpPr/>
            <p:nvPr/>
          </p:nvSpPr>
          <p:spPr>
            <a:xfrm>
              <a:off x="6677090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6"/>
            <p:cNvSpPr/>
            <p:nvPr/>
          </p:nvSpPr>
          <p:spPr>
            <a:xfrm>
              <a:off x="6677090" y="1736397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6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6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6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6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6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6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6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6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6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6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6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6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6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6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6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6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6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6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6"/>
            <p:cNvSpPr/>
            <p:nvPr/>
          </p:nvSpPr>
          <p:spPr>
            <a:xfrm>
              <a:off x="7730589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6"/>
            <p:cNvSpPr/>
            <p:nvPr/>
          </p:nvSpPr>
          <p:spPr>
            <a:xfrm>
              <a:off x="7738816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6"/>
            <p:cNvSpPr/>
            <p:nvPr/>
          </p:nvSpPr>
          <p:spPr>
            <a:xfrm>
              <a:off x="7730589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6"/>
            <p:cNvSpPr/>
            <p:nvPr/>
          </p:nvSpPr>
          <p:spPr>
            <a:xfrm>
              <a:off x="7738816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6"/>
            <p:cNvSpPr/>
            <p:nvPr/>
          </p:nvSpPr>
          <p:spPr>
            <a:xfrm>
              <a:off x="7730589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6"/>
            <p:cNvSpPr/>
            <p:nvPr/>
          </p:nvSpPr>
          <p:spPr>
            <a:xfrm>
              <a:off x="7730589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6"/>
            <p:cNvSpPr/>
            <p:nvPr/>
          </p:nvSpPr>
          <p:spPr>
            <a:xfrm>
              <a:off x="7738816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6"/>
            <p:cNvSpPr/>
            <p:nvPr/>
          </p:nvSpPr>
          <p:spPr>
            <a:xfrm>
              <a:off x="7730589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6"/>
            <p:cNvSpPr/>
            <p:nvPr/>
          </p:nvSpPr>
          <p:spPr>
            <a:xfrm>
              <a:off x="7730589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6"/>
            <p:cNvSpPr/>
            <p:nvPr/>
          </p:nvSpPr>
          <p:spPr>
            <a:xfrm>
              <a:off x="7730589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6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6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6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6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6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6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6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6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6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6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6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6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6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6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6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6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6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6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6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6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6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6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6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6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6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6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6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6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6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6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6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6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6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6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6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6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6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6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6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6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6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6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6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6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6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6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6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6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6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6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6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6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6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6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6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6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6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6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6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6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6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6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6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6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6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6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6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6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6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6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6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6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6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6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6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6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6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6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6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6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6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6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6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6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6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6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6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6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6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6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6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6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6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6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6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6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6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6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6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6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6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6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6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6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6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6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6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6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6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6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6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6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6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6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6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6"/>
            <p:cNvSpPr/>
            <p:nvPr/>
          </p:nvSpPr>
          <p:spPr>
            <a:xfrm>
              <a:off x="189258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6"/>
            <p:cNvSpPr/>
            <p:nvPr/>
          </p:nvSpPr>
          <p:spPr>
            <a:xfrm>
              <a:off x="190081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6"/>
            <p:cNvSpPr/>
            <p:nvPr/>
          </p:nvSpPr>
          <p:spPr>
            <a:xfrm>
              <a:off x="1892589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6"/>
            <p:cNvSpPr/>
            <p:nvPr/>
          </p:nvSpPr>
          <p:spPr>
            <a:xfrm>
              <a:off x="1900815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6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6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6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6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6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6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6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6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6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6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6"/>
            <p:cNvSpPr/>
            <p:nvPr/>
          </p:nvSpPr>
          <p:spPr>
            <a:xfrm>
              <a:off x="216627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6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6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6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6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6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6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6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6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6"/>
            <p:cNvSpPr/>
            <p:nvPr/>
          </p:nvSpPr>
          <p:spPr>
            <a:xfrm>
              <a:off x="243185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6"/>
            <p:cNvSpPr/>
            <p:nvPr/>
          </p:nvSpPr>
          <p:spPr>
            <a:xfrm>
              <a:off x="242351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6"/>
            <p:cNvSpPr/>
            <p:nvPr/>
          </p:nvSpPr>
          <p:spPr>
            <a:xfrm>
              <a:off x="243185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6"/>
            <p:cNvSpPr/>
            <p:nvPr/>
          </p:nvSpPr>
          <p:spPr>
            <a:xfrm>
              <a:off x="242351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6"/>
            <p:cNvSpPr/>
            <p:nvPr/>
          </p:nvSpPr>
          <p:spPr>
            <a:xfrm>
              <a:off x="2431857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6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6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6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6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6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6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6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6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6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6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6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6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6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6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6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6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6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6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6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6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6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6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6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6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6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6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6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6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6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6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6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6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6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6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6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6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6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6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6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6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6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6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6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6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6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6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6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6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6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6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6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6"/>
            <p:cNvSpPr/>
            <p:nvPr/>
          </p:nvSpPr>
          <p:spPr>
            <a:xfrm>
              <a:off x="2954433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6"/>
            <p:cNvSpPr/>
            <p:nvPr/>
          </p:nvSpPr>
          <p:spPr>
            <a:xfrm>
              <a:off x="2962660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6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6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6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6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6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6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6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6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6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6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6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6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6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6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6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6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6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6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6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6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6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6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6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6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6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6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6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6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6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6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6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6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6"/>
            <p:cNvSpPr/>
            <p:nvPr/>
          </p:nvSpPr>
          <p:spPr>
            <a:xfrm>
              <a:off x="720801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6"/>
            <p:cNvSpPr/>
            <p:nvPr/>
          </p:nvSpPr>
          <p:spPr>
            <a:xfrm>
              <a:off x="719966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6"/>
            <p:cNvSpPr/>
            <p:nvPr/>
          </p:nvSpPr>
          <p:spPr>
            <a:xfrm>
              <a:off x="720801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6"/>
            <p:cNvSpPr/>
            <p:nvPr/>
          </p:nvSpPr>
          <p:spPr>
            <a:xfrm>
              <a:off x="719966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6"/>
            <p:cNvSpPr/>
            <p:nvPr/>
          </p:nvSpPr>
          <p:spPr>
            <a:xfrm>
              <a:off x="720801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6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6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6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6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6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6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6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6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6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6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6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6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6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6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6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6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6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6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6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6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6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6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6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6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6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6"/>
            <p:cNvSpPr/>
            <p:nvPr/>
          </p:nvSpPr>
          <p:spPr>
            <a:xfrm>
              <a:off x="8004158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6"/>
            <p:cNvSpPr/>
            <p:nvPr/>
          </p:nvSpPr>
          <p:spPr>
            <a:xfrm>
              <a:off x="8004158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6"/>
            <p:cNvSpPr/>
            <p:nvPr/>
          </p:nvSpPr>
          <p:spPr>
            <a:xfrm>
              <a:off x="8004158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6"/>
            <p:cNvSpPr/>
            <p:nvPr/>
          </p:nvSpPr>
          <p:spPr>
            <a:xfrm>
              <a:off x="7995931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6"/>
            <p:cNvSpPr/>
            <p:nvPr/>
          </p:nvSpPr>
          <p:spPr>
            <a:xfrm>
              <a:off x="8004158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6"/>
            <p:cNvSpPr/>
            <p:nvPr/>
          </p:nvSpPr>
          <p:spPr>
            <a:xfrm>
              <a:off x="7995931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6"/>
            <p:cNvSpPr/>
            <p:nvPr/>
          </p:nvSpPr>
          <p:spPr>
            <a:xfrm>
              <a:off x="8004158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6"/>
            <p:cNvSpPr/>
            <p:nvPr/>
          </p:nvSpPr>
          <p:spPr>
            <a:xfrm>
              <a:off x="7995931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6"/>
            <p:cNvSpPr/>
            <p:nvPr/>
          </p:nvSpPr>
          <p:spPr>
            <a:xfrm>
              <a:off x="8004158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6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6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6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6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6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6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6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6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6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6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6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6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6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6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6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6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6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6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6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6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6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6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6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6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6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6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6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6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6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6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6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6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6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6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6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6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6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6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6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6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6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6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6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6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6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6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6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6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6"/>
            <p:cNvSpPr/>
            <p:nvPr/>
          </p:nvSpPr>
          <p:spPr>
            <a:xfrm>
              <a:off x="694243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6"/>
            <p:cNvSpPr/>
            <p:nvPr/>
          </p:nvSpPr>
          <p:spPr>
            <a:xfrm>
              <a:off x="694243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6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6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6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6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6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6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6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6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6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6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6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6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6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6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6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6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6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6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6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6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6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6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6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6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6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6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6"/>
            <p:cNvSpPr/>
            <p:nvPr/>
          </p:nvSpPr>
          <p:spPr>
            <a:xfrm>
              <a:off x="7465128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6"/>
            <p:cNvSpPr/>
            <p:nvPr/>
          </p:nvSpPr>
          <p:spPr>
            <a:xfrm>
              <a:off x="7473355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6"/>
            <p:cNvSpPr/>
            <p:nvPr/>
          </p:nvSpPr>
          <p:spPr>
            <a:xfrm>
              <a:off x="7473355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6"/>
            <p:cNvSpPr/>
            <p:nvPr/>
          </p:nvSpPr>
          <p:spPr>
            <a:xfrm>
              <a:off x="7465128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6"/>
            <p:cNvSpPr/>
            <p:nvPr/>
          </p:nvSpPr>
          <p:spPr>
            <a:xfrm>
              <a:off x="7473355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6"/>
            <p:cNvSpPr/>
            <p:nvPr/>
          </p:nvSpPr>
          <p:spPr>
            <a:xfrm>
              <a:off x="7465128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6"/>
            <p:cNvSpPr/>
            <p:nvPr/>
          </p:nvSpPr>
          <p:spPr>
            <a:xfrm>
              <a:off x="7473355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6"/>
            <p:cNvSpPr/>
            <p:nvPr/>
          </p:nvSpPr>
          <p:spPr>
            <a:xfrm>
              <a:off x="7465128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6"/>
            <p:cNvSpPr/>
            <p:nvPr/>
          </p:nvSpPr>
          <p:spPr>
            <a:xfrm>
              <a:off x="7473355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6"/>
            <p:cNvSpPr/>
            <p:nvPr/>
          </p:nvSpPr>
          <p:spPr>
            <a:xfrm>
              <a:off x="7465128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6"/>
            <p:cNvSpPr/>
            <p:nvPr/>
          </p:nvSpPr>
          <p:spPr>
            <a:xfrm>
              <a:off x="7465128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6"/>
            <p:cNvSpPr/>
            <p:nvPr/>
          </p:nvSpPr>
          <p:spPr>
            <a:xfrm>
              <a:off x="7473355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6"/>
            <p:cNvSpPr/>
            <p:nvPr/>
          </p:nvSpPr>
          <p:spPr>
            <a:xfrm>
              <a:off x="7465128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6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6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6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6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6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6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6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6"/>
            <p:cNvSpPr/>
            <p:nvPr/>
          </p:nvSpPr>
          <p:spPr>
            <a:xfrm>
              <a:off x="3219775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6"/>
            <p:cNvSpPr/>
            <p:nvPr/>
          </p:nvSpPr>
          <p:spPr>
            <a:xfrm>
              <a:off x="3227168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6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6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6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6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6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6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6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6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6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6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6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6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6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6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6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6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6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6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6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6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6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6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6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6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6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6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6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6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6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6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6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6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6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6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6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6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6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6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6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6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6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6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6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6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6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6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6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6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6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6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6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6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6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6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6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6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6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6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6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6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6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6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6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6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6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6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6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6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6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6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6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6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6"/>
            <p:cNvSpPr/>
            <p:nvPr/>
          </p:nvSpPr>
          <p:spPr>
            <a:xfrm>
              <a:off x="2697199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16"/>
          <p:cNvSpPr txBox="1">
            <a:spLocks noGrp="1"/>
          </p:cNvSpPr>
          <p:nvPr>
            <p:ph type="title"/>
          </p:nvPr>
        </p:nvSpPr>
        <p:spPr>
          <a:xfrm>
            <a:off x="2372250" y="2182661"/>
            <a:ext cx="43995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586" name="Google Shape;5586;p16"/>
          <p:cNvSpPr txBox="1">
            <a:spLocks noGrp="1"/>
          </p:cNvSpPr>
          <p:nvPr>
            <p:ph type="title" idx="2" hasCustomPrompt="1"/>
          </p:nvPr>
        </p:nvSpPr>
        <p:spPr>
          <a:xfrm>
            <a:off x="3757350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87" name="Google Shape;5587;p16"/>
          <p:cNvSpPr txBox="1">
            <a:spLocks noGrp="1"/>
          </p:cNvSpPr>
          <p:nvPr>
            <p:ph type="subTitle" idx="1"/>
          </p:nvPr>
        </p:nvSpPr>
        <p:spPr>
          <a:xfrm>
            <a:off x="3052350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2_1_1">
    <p:spTree>
      <p:nvGrpSpPr>
        <p:cNvPr id="1" name="Shape 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9" name="Google Shape;5589;p1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590" name="Google Shape;5590;p1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17"/>
          <p:cNvGrpSpPr/>
          <p:nvPr/>
        </p:nvGrpSpPr>
        <p:grpSpPr>
          <a:xfrm>
            <a:off x="119145" y="206"/>
            <a:ext cx="8913938" cy="5143474"/>
            <a:chOff x="119145" y="206"/>
            <a:chExt cx="8913938" cy="5143474"/>
          </a:xfrm>
        </p:grpSpPr>
        <p:sp>
          <p:nvSpPr>
            <p:cNvPr id="5641" name="Google Shape;5641;p17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7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7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7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7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7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7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7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7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7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7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7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7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7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7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7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7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7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7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7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7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7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7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7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7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7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7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7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7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7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7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7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7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7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7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7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7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7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7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7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7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7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7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7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7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7"/>
            <p:cNvSpPr/>
            <p:nvPr/>
          </p:nvSpPr>
          <p:spPr>
            <a:xfrm>
              <a:off x="763725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7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7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7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7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7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7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7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7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7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7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7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7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7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7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7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7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7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7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7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7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7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7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7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7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7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7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7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7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7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7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7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7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7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7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7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7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7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7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7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7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7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7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7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7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7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7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7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7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7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7"/>
            <p:cNvSpPr/>
            <p:nvPr/>
          </p:nvSpPr>
          <p:spPr>
            <a:xfrm>
              <a:off x="227000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7"/>
            <p:cNvSpPr/>
            <p:nvPr/>
          </p:nvSpPr>
          <p:spPr>
            <a:xfrm>
              <a:off x="226165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7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7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7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7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7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7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7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7"/>
            <p:cNvSpPr/>
            <p:nvPr/>
          </p:nvSpPr>
          <p:spPr>
            <a:xfrm>
              <a:off x="38739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7"/>
            <p:cNvSpPr/>
            <p:nvPr/>
          </p:nvSpPr>
          <p:spPr>
            <a:xfrm>
              <a:off x="388213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7"/>
            <p:cNvSpPr/>
            <p:nvPr/>
          </p:nvSpPr>
          <p:spPr>
            <a:xfrm>
              <a:off x="387390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7"/>
            <p:cNvSpPr/>
            <p:nvPr/>
          </p:nvSpPr>
          <p:spPr>
            <a:xfrm>
              <a:off x="388213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7"/>
            <p:cNvSpPr/>
            <p:nvPr/>
          </p:nvSpPr>
          <p:spPr>
            <a:xfrm>
              <a:off x="387390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7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7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7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7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7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7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7"/>
            <p:cNvSpPr/>
            <p:nvPr/>
          </p:nvSpPr>
          <p:spPr>
            <a:xfrm>
              <a:off x="495685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7"/>
            <p:cNvSpPr/>
            <p:nvPr/>
          </p:nvSpPr>
          <p:spPr>
            <a:xfrm>
              <a:off x="494945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7"/>
            <p:cNvSpPr/>
            <p:nvPr/>
          </p:nvSpPr>
          <p:spPr>
            <a:xfrm>
              <a:off x="495685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7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7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7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7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7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7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7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7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7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7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7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7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7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7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7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7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7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7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7"/>
            <p:cNvSpPr/>
            <p:nvPr/>
          </p:nvSpPr>
          <p:spPr>
            <a:xfrm>
              <a:off x="548627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7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7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7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7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7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7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7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7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7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7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7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7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7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7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7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7"/>
            <p:cNvSpPr/>
            <p:nvPr/>
          </p:nvSpPr>
          <p:spPr>
            <a:xfrm>
              <a:off x="710783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7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7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7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7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7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7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7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7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7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7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7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7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7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7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7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7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7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7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7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7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7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7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7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7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7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7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7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7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7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7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7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7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7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7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7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7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7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7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7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7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7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7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7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7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7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7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7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7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7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7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7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7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7"/>
            <p:cNvSpPr/>
            <p:nvPr/>
          </p:nvSpPr>
          <p:spPr>
            <a:xfrm>
              <a:off x="441991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7"/>
            <p:cNvSpPr/>
            <p:nvPr/>
          </p:nvSpPr>
          <p:spPr>
            <a:xfrm>
              <a:off x="44116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7"/>
            <p:cNvSpPr/>
            <p:nvPr/>
          </p:nvSpPr>
          <p:spPr>
            <a:xfrm>
              <a:off x="441991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7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7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7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7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7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7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7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7"/>
            <p:cNvSpPr/>
            <p:nvPr/>
          </p:nvSpPr>
          <p:spPr>
            <a:xfrm>
              <a:off x="68388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7"/>
            <p:cNvSpPr/>
            <p:nvPr/>
          </p:nvSpPr>
          <p:spPr>
            <a:xfrm>
              <a:off x="68305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7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7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7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7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7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7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7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7"/>
            <p:cNvSpPr/>
            <p:nvPr/>
          </p:nvSpPr>
          <p:spPr>
            <a:xfrm>
              <a:off x="4688917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7"/>
            <p:cNvSpPr/>
            <p:nvPr/>
          </p:nvSpPr>
          <p:spPr>
            <a:xfrm>
              <a:off x="46805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7"/>
            <p:cNvSpPr/>
            <p:nvPr/>
          </p:nvSpPr>
          <p:spPr>
            <a:xfrm>
              <a:off x="46805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7"/>
            <p:cNvSpPr/>
            <p:nvPr/>
          </p:nvSpPr>
          <p:spPr>
            <a:xfrm>
              <a:off x="4688917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7"/>
            <p:cNvSpPr/>
            <p:nvPr/>
          </p:nvSpPr>
          <p:spPr>
            <a:xfrm>
              <a:off x="4688917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7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7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7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7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7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7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7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7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7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7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7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7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7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7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7"/>
            <p:cNvSpPr/>
            <p:nvPr/>
          </p:nvSpPr>
          <p:spPr>
            <a:xfrm>
              <a:off x="73683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7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7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7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7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7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7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7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7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7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7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7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7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7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7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7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7"/>
            <p:cNvSpPr/>
            <p:nvPr/>
          </p:nvSpPr>
          <p:spPr>
            <a:xfrm>
              <a:off x="415102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7"/>
            <p:cNvSpPr/>
            <p:nvPr/>
          </p:nvSpPr>
          <p:spPr>
            <a:xfrm>
              <a:off x="414279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7"/>
            <p:cNvSpPr/>
            <p:nvPr/>
          </p:nvSpPr>
          <p:spPr>
            <a:xfrm>
              <a:off x="415102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7"/>
            <p:cNvSpPr/>
            <p:nvPr/>
          </p:nvSpPr>
          <p:spPr>
            <a:xfrm>
              <a:off x="41427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7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7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7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7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7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7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7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7"/>
            <p:cNvSpPr/>
            <p:nvPr/>
          </p:nvSpPr>
          <p:spPr>
            <a:xfrm>
              <a:off x="52173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7"/>
            <p:cNvSpPr/>
            <p:nvPr/>
          </p:nvSpPr>
          <p:spPr>
            <a:xfrm>
              <a:off x="522573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7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7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7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7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7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7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7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7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7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7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7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7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7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7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7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7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7"/>
            <p:cNvSpPr/>
            <p:nvPr/>
          </p:nvSpPr>
          <p:spPr>
            <a:xfrm>
              <a:off x="818230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7"/>
            <p:cNvSpPr/>
            <p:nvPr/>
          </p:nvSpPr>
          <p:spPr>
            <a:xfrm>
              <a:off x="8174914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7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7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7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4" name="Google Shape;5934;p17"/>
          <p:cNvSpPr txBox="1">
            <a:spLocks noGrp="1"/>
          </p:cNvSpPr>
          <p:nvPr>
            <p:ph type="title"/>
          </p:nvPr>
        </p:nvSpPr>
        <p:spPr>
          <a:xfrm>
            <a:off x="3890475" y="2182650"/>
            <a:ext cx="45282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35" name="Google Shape;5935;p17"/>
          <p:cNvSpPr txBox="1">
            <a:spLocks noGrp="1"/>
          </p:cNvSpPr>
          <p:nvPr>
            <p:ph type="title" idx="2" hasCustomPrompt="1"/>
          </p:nvPr>
        </p:nvSpPr>
        <p:spPr>
          <a:xfrm>
            <a:off x="5339925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936" name="Google Shape;5936;p17"/>
          <p:cNvSpPr txBox="1">
            <a:spLocks noGrp="1"/>
          </p:cNvSpPr>
          <p:nvPr>
            <p:ph type="subTitle" idx="1"/>
          </p:nvPr>
        </p:nvSpPr>
        <p:spPr>
          <a:xfrm>
            <a:off x="4634925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2_1_1_1_1_1_1">
    <p:spTree>
      <p:nvGrpSpPr>
        <p:cNvPr id="1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8" name="Google Shape;5938;p1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939" name="Google Shape;5939;p1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9" name="Google Shape;5989;p1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grpSp>
          <p:nvGrpSpPr>
            <p:cNvPr id="5990" name="Google Shape;5990;p18"/>
            <p:cNvGrpSpPr/>
            <p:nvPr/>
          </p:nvGrpSpPr>
          <p:grpSpPr>
            <a:xfrm>
              <a:off x="565521" y="206"/>
              <a:ext cx="53295" cy="5143474"/>
              <a:chOff x="578867" y="206"/>
              <a:chExt cx="53295" cy="5143474"/>
            </a:xfrm>
          </p:grpSpPr>
          <p:sp>
            <p:nvSpPr>
              <p:cNvPr id="5991" name="Google Shape;5991;p18"/>
              <p:cNvSpPr/>
              <p:nvPr/>
            </p:nvSpPr>
            <p:spPr>
              <a:xfrm>
                <a:off x="58709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18"/>
              <p:cNvSpPr/>
              <p:nvPr/>
            </p:nvSpPr>
            <p:spPr>
              <a:xfrm>
                <a:off x="58709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18"/>
              <p:cNvSpPr/>
              <p:nvPr/>
            </p:nvSpPr>
            <p:spPr>
              <a:xfrm>
                <a:off x="587093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8"/>
              <p:cNvSpPr/>
              <p:nvPr/>
            </p:nvSpPr>
            <p:spPr>
              <a:xfrm>
                <a:off x="578867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8"/>
              <p:cNvSpPr/>
              <p:nvPr/>
            </p:nvSpPr>
            <p:spPr>
              <a:xfrm>
                <a:off x="578867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8"/>
              <p:cNvSpPr/>
              <p:nvPr/>
            </p:nvSpPr>
            <p:spPr>
              <a:xfrm>
                <a:off x="587093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8"/>
              <p:cNvSpPr/>
              <p:nvPr/>
            </p:nvSpPr>
            <p:spPr>
              <a:xfrm>
                <a:off x="578867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18"/>
              <p:cNvSpPr/>
              <p:nvPr/>
            </p:nvSpPr>
            <p:spPr>
              <a:xfrm>
                <a:off x="587093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18"/>
              <p:cNvSpPr/>
              <p:nvPr/>
            </p:nvSpPr>
            <p:spPr>
              <a:xfrm>
                <a:off x="578867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8"/>
              <p:cNvSpPr/>
              <p:nvPr/>
            </p:nvSpPr>
            <p:spPr>
              <a:xfrm>
                <a:off x="578867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8"/>
              <p:cNvSpPr/>
              <p:nvPr/>
            </p:nvSpPr>
            <p:spPr>
              <a:xfrm>
                <a:off x="587093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8"/>
              <p:cNvSpPr/>
              <p:nvPr/>
            </p:nvSpPr>
            <p:spPr>
              <a:xfrm>
                <a:off x="587093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8"/>
              <p:cNvSpPr/>
              <p:nvPr/>
            </p:nvSpPr>
            <p:spPr>
              <a:xfrm>
                <a:off x="587093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18"/>
              <p:cNvSpPr/>
              <p:nvPr/>
            </p:nvSpPr>
            <p:spPr>
              <a:xfrm>
                <a:off x="578867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18"/>
              <p:cNvSpPr/>
              <p:nvPr/>
            </p:nvSpPr>
            <p:spPr>
              <a:xfrm>
                <a:off x="587093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18"/>
              <p:cNvSpPr/>
              <p:nvPr/>
            </p:nvSpPr>
            <p:spPr>
              <a:xfrm>
                <a:off x="587093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8"/>
              <p:cNvSpPr/>
              <p:nvPr/>
            </p:nvSpPr>
            <p:spPr>
              <a:xfrm>
                <a:off x="578867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8"/>
              <p:cNvSpPr/>
              <p:nvPr/>
            </p:nvSpPr>
            <p:spPr>
              <a:xfrm>
                <a:off x="587093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18"/>
              <p:cNvSpPr/>
              <p:nvPr/>
            </p:nvSpPr>
            <p:spPr>
              <a:xfrm>
                <a:off x="578867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18"/>
              <p:cNvSpPr/>
              <p:nvPr/>
            </p:nvSpPr>
            <p:spPr>
              <a:xfrm>
                <a:off x="587093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18"/>
              <p:cNvSpPr/>
              <p:nvPr/>
            </p:nvSpPr>
            <p:spPr>
              <a:xfrm>
                <a:off x="578867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18"/>
              <p:cNvSpPr/>
              <p:nvPr/>
            </p:nvSpPr>
            <p:spPr>
              <a:xfrm>
                <a:off x="587093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18"/>
              <p:cNvSpPr/>
              <p:nvPr/>
            </p:nvSpPr>
            <p:spPr>
              <a:xfrm>
                <a:off x="578867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8"/>
              <p:cNvSpPr/>
              <p:nvPr/>
            </p:nvSpPr>
            <p:spPr>
              <a:xfrm>
                <a:off x="578867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8"/>
              <p:cNvSpPr/>
              <p:nvPr/>
            </p:nvSpPr>
            <p:spPr>
              <a:xfrm>
                <a:off x="587093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18"/>
              <p:cNvSpPr/>
              <p:nvPr/>
            </p:nvSpPr>
            <p:spPr>
              <a:xfrm>
                <a:off x="578867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18"/>
              <p:cNvSpPr/>
              <p:nvPr/>
            </p:nvSpPr>
            <p:spPr>
              <a:xfrm>
                <a:off x="578867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18"/>
              <p:cNvSpPr/>
              <p:nvPr/>
            </p:nvSpPr>
            <p:spPr>
              <a:xfrm>
                <a:off x="578867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18"/>
              <p:cNvSpPr/>
              <p:nvPr/>
            </p:nvSpPr>
            <p:spPr>
              <a:xfrm>
                <a:off x="587093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18"/>
              <p:cNvSpPr/>
              <p:nvPr/>
            </p:nvSpPr>
            <p:spPr>
              <a:xfrm>
                <a:off x="587093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18"/>
              <p:cNvSpPr/>
              <p:nvPr/>
            </p:nvSpPr>
            <p:spPr>
              <a:xfrm>
                <a:off x="587093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18"/>
              <p:cNvSpPr/>
              <p:nvPr/>
            </p:nvSpPr>
            <p:spPr>
              <a:xfrm>
                <a:off x="578867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18"/>
              <p:cNvSpPr/>
              <p:nvPr/>
            </p:nvSpPr>
            <p:spPr>
              <a:xfrm>
                <a:off x="587093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18"/>
              <p:cNvSpPr/>
              <p:nvPr/>
            </p:nvSpPr>
            <p:spPr>
              <a:xfrm>
                <a:off x="578867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18"/>
              <p:cNvSpPr/>
              <p:nvPr/>
            </p:nvSpPr>
            <p:spPr>
              <a:xfrm>
                <a:off x="587093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18"/>
              <p:cNvSpPr/>
              <p:nvPr/>
            </p:nvSpPr>
            <p:spPr>
              <a:xfrm>
                <a:off x="578867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27" name="Google Shape;6027;p18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8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8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8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8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8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8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8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8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8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8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8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8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8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8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8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8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8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8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8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8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8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8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8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8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8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8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8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8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8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8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8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8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8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8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8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8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8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8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8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8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8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3" name="Google Shape;6073;p18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6074" name="Google Shape;6074;p18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18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18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18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18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18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18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18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18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18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18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18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18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18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18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18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18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18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18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18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18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18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18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18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18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18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18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18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18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18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18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18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18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18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08" name="Google Shape;6108;p18"/>
            <p:cNvGrpSpPr/>
            <p:nvPr/>
          </p:nvGrpSpPr>
          <p:grpSpPr>
            <a:xfrm>
              <a:off x="300060" y="206"/>
              <a:ext cx="53414" cy="4852321"/>
              <a:chOff x="418506" y="206"/>
              <a:chExt cx="53414" cy="4852321"/>
            </a:xfrm>
          </p:grpSpPr>
          <p:sp>
            <p:nvSpPr>
              <p:cNvPr id="6109" name="Google Shape;6109;p18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18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18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18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18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18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18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18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18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18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18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18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18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18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18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18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18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18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18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18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18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18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18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18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18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18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18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18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18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18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18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18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18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18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43" name="Google Shape;6143;p18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8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8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8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8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8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8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8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8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8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8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8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8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8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8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8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8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8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8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8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8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8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8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8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8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8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8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8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8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8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8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8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8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8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8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8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8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8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8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8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8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8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8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8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8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8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8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8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8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8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8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8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8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8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8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8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8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8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8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8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8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8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8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8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8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8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8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8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8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8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8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8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8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8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8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8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8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8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8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8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8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8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8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8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8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8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8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8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8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8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8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8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8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8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8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8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8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8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8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8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8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8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8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8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8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8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8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8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8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8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8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8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8"/>
            <p:cNvSpPr/>
            <p:nvPr/>
          </p:nvSpPr>
          <p:spPr>
            <a:xfrm>
              <a:off x="374974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8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8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8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8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8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8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8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8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8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8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8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8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8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8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8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8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8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8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8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8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8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8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8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8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8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8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2" name="Google Shape;6292;p18"/>
          <p:cNvSpPr txBox="1">
            <a:spLocks noGrp="1"/>
          </p:cNvSpPr>
          <p:nvPr>
            <p:ph type="title"/>
          </p:nvPr>
        </p:nvSpPr>
        <p:spPr>
          <a:xfrm>
            <a:off x="808424" y="2182650"/>
            <a:ext cx="48774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293" name="Google Shape;6293;p18"/>
          <p:cNvSpPr txBox="1">
            <a:spLocks noGrp="1"/>
          </p:cNvSpPr>
          <p:nvPr>
            <p:ph type="title" idx="2" hasCustomPrompt="1"/>
          </p:nvPr>
        </p:nvSpPr>
        <p:spPr>
          <a:xfrm>
            <a:off x="2432474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294" name="Google Shape;6294;p18"/>
          <p:cNvSpPr txBox="1">
            <a:spLocks noGrp="1"/>
          </p:cNvSpPr>
          <p:nvPr>
            <p:ph type="subTitle" idx="1"/>
          </p:nvPr>
        </p:nvSpPr>
        <p:spPr>
          <a:xfrm>
            <a:off x="1760624" y="3188215"/>
            <a:ext cx="29730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9" name="Google Shape;6479;p20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480" name="Google Shape;6480;p20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0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0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0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0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0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0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0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0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0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0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0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0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0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0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0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0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0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0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0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0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0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0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0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0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0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0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0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0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0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0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0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0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0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0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0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0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0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0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0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0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0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0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0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0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0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0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0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0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0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20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6531" name="Google Shape;6531;p20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6532" name="Google Shape;6532;p20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20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0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20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20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20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20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20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0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20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20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0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20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6545;p20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20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20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20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0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50" name="Google Shape;6550;p20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551" name="Google Shape;6551;p20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20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20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20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20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20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20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20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20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20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20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20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20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20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20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20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20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20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20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20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20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20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20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20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20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20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20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20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20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20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20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20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20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20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85" name="Google Shape;6585;p20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20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20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0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20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20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20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20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3" name="Google Shape;6593;p20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6594" name="Google Shape;6594;p20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20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6" name="Google Shape;6596;p20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6597" name="Google Shape;6597;p20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6598" name="Google Shape;6598;p20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9" name="Google Shape;6599;p20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0" name="Google Shape;6600;p20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1" name="Google Shape;6601;p20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2" name="Google Shape;6602;p20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3" name="Google Shape;6603;p20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4" name="Google Shape;6604;p20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5" name="Google Shape;6605;p20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6" name="Google Shape;6606;p20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7" name="Google Shape;6607;p20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8" name="Google Shape;6608;p20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9" name="Google Shape;6609;p20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0" name="Google Shape;6610;p20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1" name="Google Shape;6611;p20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2" name="Google Shape;6612;p20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3" name="Google Shape;6613;p20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4" name="Google Shape;6614;p20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5" name="Google Shape;6615;p20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6" name="Google Shape;6616;p20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7" name="Google Shape;6617;p20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8" name="Google Shape;6618;p20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9" name="Google Shape;6619;p20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0" name="Google Shape;6620;p20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1" name="Google Shape;6621;p20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2" name="Google Shape;6622;p20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3" name="Google Shape;6623;p20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4" name="Google Shape;6624;p20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5" name="Google Shape;6625;p20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6" name="Google Shape;6626;p20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7" name="Google Shape;6627;p20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8" name="Google Shape;6628;p20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9" name="Google Shape;6629;p20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0" name="Google Shape;6630;p20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1" name="Google Shape;6631;p20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2" name="Google Shape;6632;p20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20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634" name="Google Shape;6634;p20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5" name="Google Shape;6635;p20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6" name="Google Shape;6636;p20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7" name="Google Shape;6637;p20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8" name="Google Shape;6638;p20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9" name="Google Shape;6639;p20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0" name="Google Shape;6640;p20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1" name="Google Shape;6641;p20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2" name="Google Shape;6642;p20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3" name="Google Shape;6643;p20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4" name="Google Shape;6644;p20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5" name="Google Shape;6645;p20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6" name="Google Shape;6646;p20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7" name="Google Shape;6647;p20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8" name="Google Shape;6648;p20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9" name="Google Shape;6649;p20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0" name="Google Shape;6650;p20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1" name="Google Shape;6651;p20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20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3" name="Google Shape;6653;p20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4" name="Google Shape;6654;p20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5" name="Google Shape;6655;p20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6" name="Google Shape;6656;p20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7" name="Google Shape;6657;p20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658" name="Google Shape;6658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659" name="Google Shape;6659;p20"/>
          <p:cNvSpPr txBox="1">
            <a:spLocks noGrp="1"/>
          </p:cNvSpPr>
          <p:nvPr>
            <p:ph type="subTitle" idx="1"/>
          </p:nvPr>
        </p:nvSpPr>
        <p:spPr>
          <a:xfrm>
            <a:off x="2302364" y="1848852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0" name="Google Shape;6660;p20"/>
          <p:cNvSpPr txBox="1">
            <a:spLocks noGrp="1"/>
          </p:cNvSpPr>
          <p:nvPr>
            <p:ph type="subTitle" idx="2"/>
          </p:nvPr>
        </p:nvSpPr>
        <p:spPr>
          <a:xfrm>
            <a:off x="2302364" y="1236775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61" name="Google Shape;6661;p20"/>
          <p:cNvSpPr txBox="1">
            <a:spLocks noGrp="1"/>
          </p:cNvSpPr>
          <p:nvPr>
            <p:ph type="subTitle" idx="3"/>
          </p:nvPr>
        </p:nvSpPr>
        <p:spPr>
          <a:xfrm>
            <a:off x="2302364" y="2972664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2" name="Google Shape;6662;p20"/>
          <p:cNvSpPr txBox="1">
            <a:spLocks noGrp="1"/>
          </p:cNvSpPr>
          <p:nvPr>
            <p:ph type="subTitle" idx="4"/>
          </p:nvPr>
        </p:nvSpPr>
        <p:spPr>
          <a:xfrm>
            <a:off x="2302364" y="2360586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63" name="Google Shape;6663;p20"/>
          <p:cNvSpPr txBox="1">
            <a:spLocks noGrp="1"/>
          </p:cNvSpPr>
          <p:nvPr>
            <p:ph type="subTitle" idx="5"/>
          </p:nvPr>
        </p:nvSpPr>
        <p:spPr>
          <a:xfrm>
            <a:off x="2302364" y="4096475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4" name="Google Shape;6664;p20"/>
          <p:cNvSpPr txBox="1">
            <a:spLocks noGrp="1"/>
          </p:cNvSpPr>
          <p:nvPr>
            <p:ph type="subTitle" idx="6"/>
          </p:nvPr>
        </p:nvSpPr>
        <p:spPr>
          <a:xfrm>
            <a:off x="2302364" y="3484398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6" name="Google Shape;6666;p2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667" name="Google Shape;6667;p2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7" name="Google Shape;6717;p21"/>
          <p:cNvGrpSpPr/>
          <p:nvPr/>
        </p:nvGrpSpPr>
        <p:grpSpPr>
          <a:xfrm>
            <a:off x="91189" y="206"/>
            <a:ext cx="8961622" cy="5143474"/>
            <a:chOff x="91189" y="206"/>
            <a:chExt cx="8961622" cy="5143474"/>
          </a:xfrm>
        </p:grpSpPr>
        <p:grpSp>
          <p:nvGrpSpPr>
            <p:cNvPr id="6718" name="Google Shape;6718;p21"/>
            <p:cNvGrpSpPr/>
            <p:nvPr/>
          </p:nvGrpSpPr>
          <p:grpSpPr>
            <a:xfrm>
              <a:off x="8204921" y="206"/>
              <a:ext cx="847890" cy="5143474"/>
              <a:chOff x="8128721" y="206"/>
              <a:chExt cx="847890" cy="5143474"/>
            </a:xfrm>
          </p:grpSpPr>
          <p:grpSp>
            <p:nvGrpSpPr>
              <p:cNvPr id="6719" name="Google Shape;6719;p21"/>
              <p:cNvGrpSpPr/>
              <p:nvPr/>
            </p:nvGrpSpPr>
            <p:grpSpPr>
              <a:xfrm>
                <a:off x="8393229" y="206"/>
                <a:ext cx="53414" cy="5143474"/>
                <a:chOff x="8511811" y="206"/>
                <a:chExt cx="53414" cy="5143474"/>
              </a:xfrm>
            </p:grpSpPr>
            <p:sp>
              <p:nvSpPr>
                <p:cNvPr id="6720" name="Google Shape;6720;p21"/>
                <p:cNvSpPr/>
                <p:nvPr/>
              </p:nvSpPr>
              <p:spPr>
                <a:xfrm>
                  <a:off x="8520038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1" name="Google Shape;6721;p21"/>
                <p:cNvSpPr/>
                <p:nvPr/>
              </p:nvSpPr>
              <p:spPr>
                <a:xfrm>
                  <a:off x="8520038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2" name="Google Shape;6722;p21"/>
                <p:cNvSpPr/>
                <p:nvPr/>
              </p:nvSpPr>
              <p:spPr>
                <a:xfrm>
                  <a:off x="8520038" y="28957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3" name="Google Shape;6723;p21"/>
                <p:cNvSpPr/>
                <p:nvPr/>
              </p:nvSpPr>
              <p:spPr>
                <a:xfrm>
                  <a:off x="851181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4" name="Google Shape;6724;p21"/>
                <p:cNvSpPr/>
                <p:nvPr/>
              </p:nvSpPr>
              <p:spPr>
                <a:xfrm>
                  <a:off x="851181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5" name="Google Shape;6725;p21"/>
                <p:cNvSpPr/>
                <p:nvPr/>
              </p:nvSpPr>
              <p:spPr>
                <a:xfrm>
                  <a:off x="8520038" y="72308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6" name="Google Shape;6726;p21"/>
                <p:cNvSpPr/>
                <p:nvPr/>
              </p:nvSpPr>
              <p:spPr>
                <a:xfrm>
                  <a:off x="851181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7" name="Google Shape;6727;p21"/>
                <p:cNvSpPr/>
                <p:nvPr/>
              </p:nvSpPr>
              <p:spPr>
                <a:xfrm>
                  <a:off x="8520038" y="101244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8" name="Google Shape;6728;p21"/>
                <p:cNvSpPr/>
                <p:nvPr/>
              </p:nvSpPr>
              <p:spPr>
                <a:xfrm>
                  <a:off x="851181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9" name="Google Shape;6729;p21"/>
                <p:cNvSpPr/>
                <p:nvPr/>
              </p:nvSpPr>
              <p:spPr>
                <a:xfrm>
                  <a:off x="851181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0" name="Google Shape;6730;p21"/>
                <p:cNvSpPr/>
                <p:nvPr/>
              </p:nvSpPr>
              <p:spPr>
                <a:xfrm>
                  <a:off x="8520038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1" name="Google Shape;6731;p21"/>
                <p:cNvSpPr/>
                <p:nvPr/>
              </p:nvSpPr>
              <p:spPr>
                <a:xfrm>
                  <a:off x="8520038" y="159117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2" name="Google Shape;6732;p21"/>
                <p:cNvSpPr/>
                <p:nvPr/>
              </p:nvSpPr>
              <p:spPr>
                <a:xfrm>
                  <a:off x="8520038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3" name="Google Shape;6733;p21"/>
                <p:cNvSpPr/>
                <p:nvPr/>
              </p:nvSpPr>
              <p:spPr>
                <a:xfrm>
                  <a:off x="851181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4" name="Google Shape;6734;p21"/>
                <p:cNvSpPr/>
                <p:nvPr/>
              </p:nvSpPr>
              <p:spPr>
                <a:xfrm>
                  <a:off x="8520038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5" name="Google Shape;6735;p21"/>
                <p:cNvSpPr/>
                <p:nvPr/>
              </p:nvSpPr>
              <p:spPr>
                <a:xfrm>
                  <a:off x="8520038" y="217002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6" name="Google Shape;6736;p21"/>
                <p:cNvSpPr/>
                <p:nvPr/>
              </p:nvSpPr>
              <p:spPr>
                <a:xfrm>
                  <a:off x="851181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7" name="Google Shape;6737;p21"/>
                <p:cNvSpPr/>
                <p:nvPr/>
              </p:nvSpPr>
              <p:spPr>
                <a:xfrm>
                  <a:off x="8520038" y="245939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8" name="Google Shape;6738;p21"/>
                <p:cNvSpPr/>
                <p:nvPr/>
              </p:nvSpPr>
              <p:spPr>
                <a:xfrm>
                  <a:off x="851181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9" name="Google Shape;6739;p21"/>
                <p:cNvSpPr/>
                <p:nvPr/>
              </p:nvSpPr>
              <p:spPr>
                <a:xfrm>
                  <a:off x="8520038" y="274875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0" name="Google Shape;6740;p21"/>
                <p:cNvSpPr/>
                <p:nvPr/>
              </p:nvSpPr>
              <p:spPr>
                <a:xfrm>
                  <a:off x="851181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1" name="Google Shape;6741;p21"/>
                <p:cNvSpPr/>
                <p:nvPr/>
              </p:nvSpPr>
              <p:spPr>
                <a:xfrm>
                  <a:off x="8520038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2" name="Google Shape;6742;p21"/>
                <p:cNvSpPr/>
                <p:nvPr/>
              </p:nvSpPr>
              <p:spPr>
                <a:xfrm>
                  <a:off x="851181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3" name="Google Shape;6743;p21"/>
                <p:cNvSpPr/>
                <p:nvPr/>
              </p:nvSpPr>
              <p:spPr>
                <a:xfrm>
                  <a:off x="851181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4" name="Google Shape;6744;p21"/>
                <p:cNvSpPr/>
                <p:nvPr/>
              </p:nvSpPr>
              <p:spPr>
                <a:xfrm>
                  <a:off x="8520038" y="347258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5" name="Google Shape;6745;p21"/>
                <p:cNvSpPr/>
                <p:nvPr/>
              </p:nvSpPr>
              <p:spPr>
                <a:xfrm>
                  <a:off x="851181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6" name="Google Shape;6746;p21"/>
                <p:cNvSpPr/>
                <p:nvPr/>
              </p:nvSpPr>
              <p:spPr>
                <a:xfrm>
                  <a:off x="851181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7" name="Google Shape;6747;p21"/>
                <p:cNvSpPr/>
                <p:nvPr/>
              </p:nvSpPr>
              <p:spPr>
                <a:xfrm>
                  <a:off x="851181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8" name="Google Shape;6748;p21"/>
                <p:cNvSpPr/>
                <p:nvPr/>
              </p:nvSpPr>
              <p:spPr>
                <a:xfrm>
                  <a:off x="8520038" y="40513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9" name="Google Shape;6749;p21"/>
                <p:cNvSpPr/>
                <p:nvPr/>
              </p:nvSpPr>
              <p:spPr>
                <a:xfrm>
                  <a:off x="8520038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0" name="Google Shape;6750;p21"/>
                <p:cNvSpPr/>
                <p:nvPr/>
              </p:nvSpPr>
              <p:spPr>
                <a:xfrm>
                  <a:off x="8520038" y="43406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1" name="Google Shape;6751;p21"/>
                <p:cNvSpPr/>
                <p:nvPr/>
              </p:nvSpPr>
              <p:spPr>
                <a:xfrm>
                  <a:off x="851181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2" name="Google Shape;6752;p21"/>
                <p:cNvSpPr/>
                <p:nvPr/>
              </p:nvSpPr>
              <p:spPr>
                <a:xfrm>
                  <a:off x="8520038" y="46300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3" name="Google Shape;6753;p21"/>
                <p:cNvSpPr/>
                <p:nvPr/>
              </p:nvSpPr>
              <p:spPr>
                <a:xfrm>
                  <a:off x="851181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4" name="Google Shape;6754;p21"/>
                <p:cNvSpPr/>
                <p:nvPr/>
              </p:nvSpPr>
              <p:spPr>
                <a:xfrm>
                  <a:off x="8520038" y="49194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5" name="Google Shape;6755;p21"/>
                <p:cNvSpPr/>
                <p:nvPr/>
              </p:nvSpPr>
              <p:spPr>
                <a:xfrm>
                  <a:off x="851181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6" name="Google Shape;6756;p21"/>
              <p:cNvGrpSpPr/>
              <p:nvPr/>
            </p:nvGrpSpPr>
            <p:grpSpPr>
              <a:xfrm>
                <a:off x="8658690" y="206"/>
                <a:ext cx="53414" cy="5143474"/>
                <a:chOff x="8712171" y="206"/>
                <a:chExt cx="53414" cy="5143474"/>
              </a:xfrm>
            </p:grpSpPr>
            <p:sp>
              <p:nvSpPr>
                <p:cNvPr id="6757" name="Google Shape;6757;p21"/>
                <p:cNvSpPr/>
                <p:nvPr/>
              </p:nvSpPr>
              <p:spPr>
                <a:xfrm>
                  <a:off x="8720398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8" name="Google Shape;6758;p21"/>
                <p:cNvSpPr/>
                <p:nvPr/>
              </p:nvSpPr>
              <p:spPr>
                <a:xfrm>
                  <a:off x="8720398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9" name="Google Shape;6759;p21"/>
                <p:cNvSpPr/>
                <p:nvPr/>
              </p:nvSpPr>
              <p:spPr>
                <a:xfrm>
                  <a:off x="8720398" y="28957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0" name="Google Shape;6760;p21"/>
                <p:cNvSpPr/>
                <p:nvPr/>
              </p:nvSpPr>
              <p:spPr>
                <a:xfrm>
                  <a:off x="871217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1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1" name="Google Shape;6761;p21"/>
                <p:cNvSpPr/>
                <p:nvPr/>
              </p:nvSpPr>
              <p:spPr>
                <a:xfrm>
                  <a:off x="871217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2" name="Google Shape;6762;p21"/>
                <p:cNvSpPr/>
                <p:nvPr/>
              </p:nvSpPr>
              <p:spPr>
                <a:xfrm>
                  <a:off x="8720398" y="72308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3" name="Google Shape;6763;p21"/>
                <p:cNvSpPr/>
                <p:nvPr/>
              </p:nvSpPr>
              <p:spPr>
                <a:xfrm>
                  <a:off x="871217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4" name="Google Shape;6764;p21"/>
                <p:cNvSpPr/>
                <p:nvPr/>
              </p:nvSpPr>
              <p:spPr>
                <a:xfrm>
                  <a:off x="8720398" y="101244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5" name="Google Shape;6765;p21"/>
                <p:cNvSpPr/>
                <p:nvPr/>
              </p:nvSpPr>
              <p:spPr>
                <a:xfrm>
                  <a:off x="871217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6" name="Google Shape;6766;p21"/>
                <p:cNvSpPr/>
                <p:nvPr/>
              </p:nvSpPr>
              <p:spPr>
                <a:xfrm>
                  <a:off x="871217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7" name="Google Shape;6767;p21"/>
                <p:cNvSpPr/>
                <p:nvPr/>
              </p:nvSpPr>
              <p:spPr>
                <a:xfrm>
                  <a:off x="8720398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8" name="Google Shape;6768;p21"/>
                <p:cNvSpPr/>
                <p:nvPr/>
              </p:nvSpPr>
              <p:spPr>
                <a:xfrm>
                  <a:off x="8720398" y="159117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9" name="Google Shape;6769;p21"/>
                <p:cNvSpPr/>
                <p:nvPr/>
              </p:nvSpPr>
              <p:spPr>
                <a:xfrm>
                  <a:off x="8720398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0" name="Google Shape;6770;p21"/>
                <p:cNvSpPr/>
                <p:nvPr/>
              </p:nvSpPr>
              <p:spPr>
                <a:xfrm>
                  <a:off x="871217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1" name="Google Shape;6771;p21"/>
                <p:cNvSpPr/>
                <p:nvPr/>
              </p:nvSpPr>
              <p:spPr>
                <a:xfrm>
                  <a:off x="8720398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2" name="Google Shape;6772;p21"/>
                <p:cNvSpPr/>
                <p:nvPr/>
              </p:nvSpPr>
              <p:spPr>
                <a:xfrm>
                  <a:off x="8720398" y="217002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3" name="Google Shape;6773;p21"/>
                <p:cNvSpPr/>
                <p:nvPr/>
              </p:nvSpPr>
              <p:spPr>
                <a:xfrm>
                  <a:off x="871217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4" name="Google Shape;6774;p21"/>
                <p:cNvSpPr/>
                <p:nvPr/>
              </p:nvSpPr>
              <p:spPr>
                <a:xfrm>
                  <a:off x="8720398" y="245939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5" name="Google Shape;6775;p21"/>
                <p:cNvSpPr/>
                <p:nvPr/>
              </p:nvSpPr>
              <p:spPr>
                <a:xfrm>
                  <a:off x="871217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6" name="Google Shape;6776;p21"/>
                <p:cNvSpPr/>
                <p:nvPr/>
              </p:nvSpPr>
              <p:spPr>
                <a:xfrm>
                  <a:off x="8720398" y="274875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7" name="Google Shape;6777;p21"/>
                <p:cNvSpPr/>
                <p:nvPr/>
              </p:nvSpPr>
              <p:spPr>
                <a:xfrm>
                  <a:off x="871217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8" name="Google Shape;6778;p21"/>
                <p:cNvSpPr/>
                <p:nvPr/>
              </p:nvSpPr>
              <p:spPr>
                <a:xfrm>
                  <a:off x="8720398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9" name="Google Shape;6779;p21"/>
                <p:cNvSpPr/>
                <p:nvPr/>
              </p:nvSpPr>
              <p:spPr>
                <a:xfrm>
                  <a:off x="871217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0" name="Google Shape;6780;p21"/>
                <p:cNvSpPr/>
                <p:nvPr/>
              </p:nvSpPr>
              <p:spPr>
                <a:xfrm>
                  <a:off x="871217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1" name="Google Shape;6781;p21"/>
                <p:cNvSpPr/>
                <p:nvPr/>
              </p:nvSpPr>
              <p:spPr>
                <a:xfrm>
                  <a:off x="8720398" y="347258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2" name="Google Shape;6782;p21"/>
                <p:cNvSpPr/>
                <p:nvPr/>
              </p:nvSpPr>
              <p:spPr>
                <a:xfrm>
                  <a:off x="871217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3" name="Google Shape;6783;p21"/>
                <p:cNvSpPr/>
                <p:nvPr/>
              </p:nvSpPr>
              <p:spPr>
                <a:xfrm>
                  <a:off x="871217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4" name="Google Shape;6784;p21"/>
                <p:cNvSpPr/>
                <p:nvPr/>
              </p:nvSpPr>
              <p:spPr>
                <a:xfrm>
                  <a:off x="871217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5" name="Google Shape;6785;p21"/>
                <p:cNvSpPr/>
                <p:nvPr/>
              </p:nvSpPr>
              <p:spPr>
                <a:xfrm>
                  <a:off x="8720398" y="40513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6" name="Google Shape;6786;p21"/>
                <p:cNvSpPr/>
                <p:nvPr/>
              </p:nvSpPr>
              <p:spPr>
                <a:xfrm>
                  <a:off x="8720398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7" name="Google Shape;6787;p21"/>
                <p:cNvSpPr/>
                <p:nvPr/>
              </p:nvSpPr>
              <p:spPr>
                <a:xfrm>
                  <a:off x="8720398" y="43406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8" name="Google Shape;6788;p21"/>
                <p:cNvSpPr/>
                <p:nvPr/>
              </p:nvSpPr>
              <p:spPr>
                <a:xfrm>
                  <a:off x="871217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9" name="Google Shape;6789;p21"/>
                <p:cNvSpPr/>
                <p:nvPr/>
              </p:nvSpPr>
              <p:spPr>
                <a:xfrm>
                  <a:off x="8720398" y="46300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0" name="Google Shape;6790;p21"/>
                <p:cNvSpPr/>
                <p:nvPr/>
              </p:nvSpPr>
              <p:spPr>
                <a:xfrm>
                  <a:off x="871217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1" name="Google Shape;6791;p21"/>
                <p:cNvSpPr/>
                <p:nvPr/>
              </p:nvSpPr>
              <p:spPr>
                <a:xfrm>
                  <a:off x="8720398" y="49194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21"/>
                <p:cNvSpPr/>
                <p:nvPr/>
              </p:nvSpPr>
              <p:spPr>
                <a:xfrm>
                  <a:off x="871217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3" name="Google Shape;6793;p21"/>
              <p:cNvGrpSpPr/>
              <p:nvPr/>
            </p:nvGrpSpPr>
            <p:grpSpPr>
              <a:xfrm>
                <a:off x="8924151" y="206"/>
                <a:ext cx="52460" cy="4852321"/>
                <a:chOff x="8855639" y="206"/>
                <a:chExt cx="52460" cy="4852321"/>
              </a:xfrm>
            </p:grpSpPr>
            <p:sp>
              <p:nvSpPr>
                <p:cNvPr id="6794" name="Google Shape;6794;p21"/>
                <p:cNvSpPr/>
                <p:nvPr/>
              </p:nvSpPr>
              <p:spPr>
                <a:xfrm>
                  <a:off x="8863032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21"/>
                <p:cNvSpPr/>
                <p:nvPr/>
              </p:nvSpPr>
              <p:spPr>
                <a:xfrm>
                  <a:off x="8863032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21"/>
                <p:cNvSpPr/>
                <p:nvPr/>
              </p:nvSpPr>
              <p:spPr>
                <a:xfrm>
                  <a:off x="8863032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21"/>
                <p:cNvSpPr/>
                <p:nvPr/>
              </p:nvSpPr>
              <p:spPr>
                <a:xfrm>
                  <a:off x="8863032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21"/>
                <p:cNvSpPr/>
                <p:nvPr/>
              </p:nvSpPr>
              <p:spPr>
                <a:xfrm>
                  <a:off x="885563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21"/>
                <p:cNvSpPr/>
                <p:nvPr/>
              </p:nvSpPr>
              <p:spPr>
                <a:xfrm>
                  <a:off x="885563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21"/>
                <p:cNvSpPr/>
                <p:nvPr/>
              </p:nvSpPr>
              <p:spPr>
                <a:xfrm>
                  <a:off x="8863032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21"/>
                <p:cNvSpPr/>
                <p:nvPr/>
              </p:nvSpPr>
              <p:spPr>
                <a:xfrm>
                  <a:off x="885563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21"/>
                <p:cNvSpPr/>
                <p:nvPr/>
              </p:nvSpPr>
              <p:spPr>
                <a:xfrm>
                  <a:off x="8863032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21"/>
                <p:cNvSpPr/>
                <p:nvPr/>
              </p:nvSpPr>
              <p:spPr>
                <a:xfrm>
                  <a:off x="885563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21"/>
                <p:cNvSpPr/>
                <p:nvPr/>
              </p:nvSpPr>
              <p:spPr>
                <a:xfrm>
                  <a:off x="8863032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21"/>
                <p:cNvSpPr/>
                <p:nvPr/>
              </p:nvSpPr>
              <p:spPr>
                <a:xfrm>
                  <a:off x="885563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21"/>
                <p:cNvSpPr/>
                <p:nvPr/>
              </p:nvSpPr>
              <p:spPr>
                <a:xfrm>
                  <a:off x="8863032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21"/>
                <p:cNvSpPr/>
                <p:nvPr/>
              </p:nvSpPr>
              <p:spPr>
                <a:xfrm>
                  <a:off x="885563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21"/>
                <p:cNvSpPr/>
                <p:nvPr/>
              </p:nvSpPr>
              <p:spPr>
                <a:xfrm>
                  <a:off x="8863032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21"/>
                <p:cNvSpPr/>
                <p:nvPr/>
              </p:nvSpPr>
              <p:spPr>
                <a:xfrm>
                  <a:off x="8863032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21"/>
                <p:cNvSpPr/>
                <p:nvPr/>
              </p:nvSpPr>
              <p:spPr>
                <a:xfrm>
                  <a:off x="885563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21"/>
                <p:cNvSpPr/>
                <p:nvPr/>
              </p:nvSpPr>
              <p:spPr>
                <a:xfrm>
                  <a:off x="885563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21"/>
                <p:cNvSpPr/>
                <p:nvPr/>
              </p:nvSpPr>
              <p:spPr>
                <a:xfrm>
                  <a:off x="8863032" y="260449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21"/>
                <p:cNvSpPr/>
                <p:nvPr/>
              </p:nvSpPr>
              <p:spPr>
                <a:xfrm>
                  <a:off x="8855639" y="274780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21"/>
                <p:cNvSpPr/>
                <p:nvPr/>
              </p:nvSpPr>
              <p:spPr>
                <a:xfrm>
                  <a:off x="8863032" y="289385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21"/>
                <p:cNvSpPr/>
                <p:nvPr/>
              </p:nvSpPr>
              <p:spPr>
                <a:xfrm>
                  <a:off x="8863032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21"/>
                <p:cNvSpPr/>
                <p:nvPr/>
              </p:nvSpPr>
              <p:spPr>
                <a:xfrm>
                  <a:off x="8855639" y="3181315"/>
                  <a:ext cx="52460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21"/>
                <p:cNvSpPr/>
                <p:nvPr/>
              </p:nvSpPr>
              <p:spPr>
                <a:xfrm>
                  <a:off x="8855639" y="332653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21"/>
                <p:cNvSpPr/>
                <p:nvPr/>
              </p:nvSpPr>
              <p:spPr>
                <a:xfrm>
                  <a:off x="8855639" y="347080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21"/>
                <p:cNvSpPr/>
                <p:nvPr/>
              </p:nvSpPr>
              <p:spPr>
                <a:xfrm>
                  <a:off x="8863032" y="361685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21"/>
                <p:cNvSpPr/>
                <p:nvPr/>
              </p:nvSpPr>
              <p:spPr>
                <a:xfrm>
                  <a:off x="8863032" y="37619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21"/>
                <p:cNvSpPr/>
                <p:nvPr/>
              </p:nvSpPr>
              <p:spPr>
                <a:xfrm>
                  <a:off x="8863032" y="390621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21"/>
                <p:cNvSpPr/>
                <p:nvPr/>
              </p:nvSpPr>
              <p:spPr>
                <a:xfrm>
                  <a:off x="8855639" y="404953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21"/>
                <p:cNvSpPr/>
                <p:nvPr/>
              </p:nvSpPr>
              <p:spPr>
                <a:xfrm>
                  <a:off x="8863032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21"/>
                <p:cNvSpPr/>
                <p:nvPr/>
              </p:nvSpPr>
              <p:spPr>
                <a:xfrm>
                  <a:off x="8855639" y="433889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21"/>
                <p:cNvSpPr/>
                <p:nvPr/>
              </p:nvSpPr>
              <p:spPr>
                <a:xfrm>
                  <a:off x="8863032" y="44849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21"/>
                <p:cNvSpPr/>
                <p:nvPr/>
              </p:nvSpPr>
              <p:spPr>
                <a:xfrm>
                  <a:off x="8855639" y="462826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21"/>
                <p:cNvSpPr/>
                <p:nvPr/>
              </p:nvSpPr>
              <p:spPr>
                <a:xfrm>
                  <a:off x="8863032" y="47743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28" name="Google Shape;6828;p21"/>
              <p:cNvSpPr/>
              <p:nvPr/>
            </p:nvSpPr>
            <p:spPr>
              <a:xfrm>
                <a:off x="813611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21"/>
              <p:cNvSpPr/>
              <p:nvPr/>
            </p:nvSpPr>
            <p:spPr>
              <a:xfrm>
                <a:off x="813611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21"/>
              <p:cNvSpPr/>
              <p:nvPr/>
            </p:nvSpPr>
            <p:spPr>
              <a:xfrm>
                <a:off x="8136113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21"/>
              <p:cNvSpPr/>
              <p:nvPr/>
            </p:nvSpPr>
            <p:spPr>
              <a:xfrm>
                <a:off x="8136113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21"/>
              <p:cNvSpPr/>
              <p:nvPr/>
            </p:nvSpPr>
            <p:spPr>
              <a:xfrm>
                <a:off x="8128721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21"/>
              <p:cNvSpPr/>
              <p:nvPr/>
            </p:nvSpPr>
            <p:spPr>
              <a:xfrm>
                <a:off x="8128721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21"/>
              <p:cNvSpPr/>
              <p:nvPr/>
            </p:nvSpPr>
            <p:spPr>
              <a:xfrm>
                <a:off x="8136113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21"/>
              <p:cNvSpPr/>
              <p:nvPr/>
            </p:nvSpPr>
            <p:spPr>
              <a:xfrm>
                <a:off x="8128721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6" name="Google Shape;6836;p21"/>
            <p:cNvGrpSpPr/>
            <p:nvPr/>
          </p:nvGrpSpPr>
          <p:grpSpPr>
            <a:xfrm>
              <a:off x="91189" y="206"/>
              <a:ext cx="849678" cy="5143474"/>
              <a:chOff x="91189" y="206"/>
              <a:chExt cx="849678" cy="5143474"/>
            </a:xfrm>
          </p:grpSpPr>
          <p:grpSp>
            <p:nvGrpSpPr>
              <p:cNvPr id="6837" name="Google Shape;6837;p21"/>
              <p:cNvGrpSpPr/>
              <p:nvPr/>
            </p:nvGrpSpPr>
            <p:grpSpPr>
              <a:xfrm>
                <a:off x="356650" y="206"/>
                <a:ext cx="53295" cy="5143474"/>
                <a:chOff x="578867" y="206"/>
                <a:chExt cx="53295" cy="5143474"/>
              </a:xfrm>
            </p:grpSpPr>
            <p:sp>
              <p:nvSpPr>
                <p:cNvPr id="6838" name="Google Shape;6838;p21"/>
                <p:cNvSpPr/>
                <p:nvPr/>
              </p:nvSpPr>
              <p:spPr>
                <a:xfrm>
                  <a:off x="587093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21"/>
                <p:cNvSpPr/>
                <p:nvPr/>
              </p:nvSpPr>
              <p:spPr>
                <a:xfrm>
                  <a:off x="587093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21"/>
                <p:cNvSpPr/>
                <p:nvPr/>
              </p:nvSpPr>
              <p:spPr>
                <a:xfrm>
                  <a:off x="587093" y="28957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21"/>
                <p:cNvSpPr/>
                <p:nvPr/>
              </p:nvSpPr>
              <p:spPr>
                <a:xfrm>
                  <a:off x="578867" y="432883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21"/>
                <p:cNvSpPr/>
                <p:nvPr/>
              </p:nvSpPr>
              <p:spPr>
                <a:xfrm>
                  <a:off x="578867" y="57702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21"/>
                <p:cNvSpPr/>
                <p:nvPr/>
              </p:nvSpPr>
              <p:spPr>
                <a:xfrm>
                  <a:off x="587093" y="72308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21"/>
                <p:cNvSpPr/>
                <p:nvPr/>
              </p:nvSpPr>
              <p:spPr>
                <a:xfrm>
                  <a:off x="578867" y="86639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21"/>
                <p:cNvSpPr/>
                <p:nvPr/>
              </p:nvSpPr>
              <p:spPr>
                <a:xfrm>
                  <a:off x="587093" y="101244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21"/>
                <p:cNvSpPr/>
                <p:nvPr/>
              </p:nvSpPr>
              <p:spPr>
                <a:xfrm>
                  <a:off x="578867" y="115575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63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21"/>
                <p:cNvSpPr/>
                <p:nvPr/>
              </p:nvSpPr>
              <p:spPr>
                <a:xfrm>
                  <a:off x="578867" y="130097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21"/>
                <p:cNvSpPr/>
                <p:nvPr/>
              </p:nvSpPr>
              <p:spPr>
                <a:xfrm>
                  <a:off x="587093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21"/>
                <p:cNvSpPr/>
                <p:nvPr/>
              </p:nvSpPr>
              <p:spPr>
                <a:xfrm>
                  <a:off x="587093" y="159117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21"/>
                <p:cNvSpPr/>
                <p:nvPr/>
              </p:nvSpPr>
              <p:spPr>
                <a:xfrm>
                  <a:off x="587093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21"/>
                <p:cNvSpPr/>
                <p:nvPr/>
              </p:nvSpPr>
              <p:spPr>
                <a:xfrm>
                  <a:off x="578867" y="187970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21"/>
                <p:cNvSpPr/>
                <p:nvPr/>
              </p:nvSpPr>
              <p:spPr>
                <a:xfrm>
                  <a:off x="587093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21"/>
                <p:cNvSpPr/>
                <p:nvPr/>
              </p:nvSpPr>
              <p:spPr>
                <a:xfrm>
                  <a:off x="587093" y="217002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21"/>
                <p:cNvSpPr/>
                <p:nvPr/>
              </p:nvSpPr>
              <p:spPr>
                <a:xfrm>
                  <a:off x="578867" y="231322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21"/>
                <p:cNvSpPr/>
                <p:nvPr/>
              </p:nvSpPr>
              <p:spPr>
                <a:xfrm>
                  <a:off x="587093" y="245939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21"/>
                <p:cNvSpPr/>
                <p:nvPr/>
              </p:nvSpPr>
              <p:spPr>
                <a:xfrm>
                  <a:off x="578867" y="260270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21"/>
                <p:cNvSpPr/>
                <p:nvPr/>
              </p:nvSpPr>
              <p:spPr>
                <a:xfrm>
                  <a:off x="587093" y="274875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21"/>
                <p:cNvSpPr/>
                <p:nvPr/>
              </p:nvSpPr>
              <p:spPr>
                <a:xfrm>
                  <a:off x="578867" y="289206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21"/>
                <p:cNvSpPr/>
                <p:nvPr/>
              </p:nvSpPr>
              <p:spPr>
                <a:xfrm>
                  <a:off x="587093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21"/>
                <p:cNvSpPr/>
                <p:nvPr/>
              </p:nvSpPr>
              <p:spPr>
                <a:xfrm>
                  <a:off x="578867" y="31814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21"/>
                <p:cNvSpPr/>
                <p:nvPr/>
              </p:nvSpPr>
              <p:spPr>
                <a:xfrm>
                  <a:off x="578867" y="33265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21"/>
                <p:cNvSpPr/>
                <p:nvPr/>
              </p:nvSpPr>
              <p:spPr>
                <a:xfrm>
                  <a:off x="587093" y="347258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21"/>
                <p:cNvSpPr/>
                <p:nvPr/>
              </p:nvSpPr>
              <p:spPr>
                <a:xfrm>
                  <a:off x="578867" y="361590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21"/>
                <p:cNvSpPr/>
                <p:nvPr/>
              </p:nvSpPr>
              <p:spPr>
                <a:xfrm>
                  <a:off x="578867" y="37601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21"/>
                <p:cNvSpPr/>
                <p:nvPr/>
              </p:nvSpPr>
              <p:spPr>
                <a:xfrm>
                  <a:off x="578867" y="39052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21"/>
                <p:cNvSpPr/>
                <p:nvPr/>
              </p:nvSpPr>
              <p:spPr>
                <a:xfrm>
                  <a:off x="587093" y="40513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21"/>
                <p:cNvSpPr/>
                <p:nvPr/>
              </p:nvSpPr>
              <p:spPr>
                <a:xfrm>
                  <a:off x="587093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21"/>
                <p:cNvSpPr/>
                <p:nvPr/>
              </p:nvSpPr>
              <p:spPr>
                <a:xfrm>
                  <a:off x="587093" y="43406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21"/>
                <p:cNvSpPr/>
                <p:nvPr/>
              </p:nvSpPr>
              <p:spPr>
                <a:xfrm>
                  <a:off x="578867" y="448399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21"/>
                <p:cNvSpPr/>
                <p:nvPr/>
              </p:nvSpPr>
              <p:spPr>
                <a:xfrm>
                  <a:off x="587093" y="46300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21"/>
                <p:cNvSpPr/>
                <p:nvPr/>
              </p:nvSpPr>
              <p:spPr>
                <a:xfrm>
                  <a:off x="578867" y="477336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21"/>
                <p:cNvSpPr/>
                <p:nvPr/>
              </p:nvSpPr>
              <p:spPr>
                <a:xfrm>
                  <a:off x="587093" y="49194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21"/>
                <p:cNvSpPr/>
                <p:nvPr/>
              </p:nvSpPr>
              <p:spPr>
                <a:xfrm>
                  <a:off x="578867" y="506272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74" name="Google Shape;6874;p21"/>
              <p:cNvGrpSpPr/>
              <p:nvPr/>
            </p:nvGrpSpPr>
            <p:grpSpPr>
              <a:xfrm>
                <a:off x="91189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875" name="Google Shape;6875;p21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21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21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21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21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21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21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21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21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21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21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21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21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21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21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21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21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21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21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21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21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21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21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21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21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21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21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21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21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21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21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21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21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21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9" name="Google Shape;6909;p21"/>
              <p:cNvGrpSpPr/>
              <p:nvPr/>
            </p:nvGrpSpPr>
            <p:grpSpPr>
              <a:xfrm>
                <a:off x="621992" y="206"/>
                <a:ext cx="53414" cy="4852321"/>
                <a:chOff x="774043" y="206"/>
                <a:chExt cx="53414" cy="4852321"/>
              </a:xfrm>
            </p:grpSpPr>
            <p:sp>
              <p:nvSpPr>
                <p:cNvPr id="6910" name="Google Shape;6910;p21"/>
                <p:cNvSpPr/>
                <p:nvPr/>
              </p:nvSpPr>
              <p:spPr>
                <a:xfrm>
                  <a:off x="782269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21"/>
                <p:cNvSpPr/>
                <p:nvPr/>
              </p:nvSpPr>
              <p:spPr>
                <a:xfrm>
                  <a:off x="782269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21"/>
                <p:cNvSpPr/>
                <p:nvPr/>
              </p:nvSpPr>
              <p:spPr>
                <a:xfrm>
                  <a:off x="782269" y="288618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21"/>
                <p:cNvSpPr/>
                <p:nvPr/>
              </p:nvSpPr>
              <p:spPr>
                <a:xfrm>
                  <a:off x="782269" y="4337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21"/>
                <p:cNvSpPr/>
                <p:nvPr/>
              </p:nvSpPr>
              <p:spPr>
                <a:xfrm>
                  <a:off x="774043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7"/>
                        <a:pt x="93" y="347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21"/>
                <p:cNvSpPr/>
                <p:nvPr/>
              </p:nvSpPr>
              <p:spPr>
                <a:xfrm>
                  <a:off x="774043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21"/>
                <p:cNvSpPr/>
                <p:nvPr/>
              </p:nvSpPr>
              <p:spPr>
                <a:xfrm>
                  <a:off x="782269" y="86830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21"/>
                <p:cNvSpPr/>
                <p:nvPr/>
              </p:nvSpPr>
              <p:spPr>
                <a:xfrm>
                  <a:off x="774043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9"/>
                      </a:cubicBezTo>
                      <a:cubicBezTo>
                        <a:pt x="362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7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4"/>
                        <a:pt x="0" y="347"/>
                      </a:cubicBezTo>
                      <a:cubicBezTo>
                        <a:pt x="8" y="563"/>
                        <a:pt x="93" y="686"/>
                        <a:pt x="224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21"/>
                <p:cNvSpPr/>
                <p:nvPr/>
              </p:nvSpPr>
              <p:spPr>
                <a:xfrm>
                  <a:off x="782269" y="1156713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21"/>
                <p:cNvSpPr/>
                <p:nvPr/>
              </p:nvSpPr>
              <p:spPr>
                <a:xfrm>
                  <a:off x="774043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21"/>
                <p:cNvSpPr/>
                <p:nvPr/>
              </p:nvSpPr>
              <p:spPr>
                <a:xfrm>
                  <a:off x="782269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21"/>
                <p:cNvSpPr/>
                <p:nvPr/>
              </p:nvSpPr>
              <p:spPr>
                <a:xfrm>
                  <a:off x="774043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21"/>
                <p:cNvSpPr/>
                <p:nvPr/>
              </p:nvSpPr>
              <p:spPr>
                <a:xfrm>
                  <a:off x="782269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21"/>
                <p:cNvSpPr/>
                <p:nvPr/>
              </p:nvSpPr>
              <p:spPr>
                <a:xfrm>
                  <a:off x="774043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21"/>
                <p:cNvSpPr/>
                <p:nvPr/>
              </p:nvSpPr>
              <p:spPr>
                <a:xfrm>
                  <a:off x="782269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21"/>
                <p:cNvSpPr/>
                <p:nvPr/>
              </p:nvSpPr>
              <p:spPr>
                <a:xfrm>
                  <a:off x="782269" y="216990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21"/>
                <p:cNvSpPr/>
                <p:nvPr/>
              </p:nvSpPr>
              <p:spPr>
                <a:xfrm>
                  <a:off x="774043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21"/>
                <p:cNvSpPr/>
                <p:nvPr/>
              </p:nvSpPr>
              <p:spPr>
                <a:xfrm>
                  <a:off x="774043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21"/>
                <p:cNvSpPr/>
                <p:nvPr/>
              </p:nvSpPr>
              <p:spPr>
                <a:xfrm>
                  <a:off x="782269" y="260449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21"/>
                <p:cNvSpPr/>
                <p:nvPr/>
              </p:nvSpPr>
              <p:spPr>
                <a:xfrm>
                  <a:off x="774043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21"/>
                <p:cNvSpPr/>
                <p:nvPr/>
              </p:nvSpPr>
              <p:spPr>
                <a:xfrm>
                  <a:off x="782269" y="289385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21"/>
                <p:cNvSpPr/>
                <p:nvPr/>
              </p:nvSpPr>
              <p:spPr>
                <a:xfrm>
                  <a:off x="782269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21"/>
                <p:cNvSpPr/>
                <p:nvPr/>
              </p:nvSpPr>
              <p:spPr>
                <a:xfrm>
                  <a:off x="774043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10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21"/>
                <p:cNvSpPr/>
                <p:nvPr/>
              </p:nvSpPr>
              <p:spPr>
                <a:xfrm>
                  <a:off x="774043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21"/>
                <p:cNvSpPr/>
                <p:nvPr/>
              </p:nvSpPr>
              <p:spPr>
                <a:xfrm>
                  <a:off x="774043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21"/>
                <p:cNvSpPr/>
                <p:nvPr/>
              </p:nvSpPr>
              <p:spPr>
                <a:xfrm>
                  <a:off x="782269" y="361685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21"/>
                <p:cNvSpPr/>
                <p:nvPr/>
              </p:nvSpPr>
              <p:spPr>
                <a:xfrm>
                  <a:off x="782269" y="37619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21"/>
                <p:cNvSpPr/>
                <p:nvPr/>
              </p:nvSpPr>
              <p:spPr>
                <a:xfrm>
                  <a:off x="782269" y="390621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21"/>
                <p:cNvSpPr/>
                <p:nvPr/>
              </p:nvSpPr>
              <p:spPr>
                <a:xfrm>
                  <a:off x="774043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21"/>
                <p:cNvSpPr/>
                <p:nvPr/>
              </p:nvSpPr>
              <p:spPr>
                <a:xfrm>
                  <a:off x="782269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21"/>
                <p:cNvSpPr/>
                <p:nvPr/>
              </p:nvSpPr>
              <p:spPr>
                <a:xfrm>
                  <a:off x="774043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21"/>
                <p:cNvSpPr/>
                <p:nvPr/>
              </p:nvSpPr>
              <p:spPr>
                <a:xfrm>
                  <a:off x="782269" y="44849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21"/>
                <p:cNvSpPr/>
                <p:nvPr/>
              </p:nvSpPr>
              <p:spPr>
                <a:xfrm>
                  <a:off x="774043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21"/>
                <p:cNvSpPr/>
                <p:nvPr/>
              </p:nvSpPr>
              <p:spPr>
                <a:xfrm>
                  <a:off x="782269" y="47743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44" name="Google Shape;6944;p21"/>
              <p:cNvSpPr/>
              <p:nvPr/>
            </p:nvSpPr>
            <p:spPr>
              <a:xfrm>
                <a:off x="895799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1"/>
              <p:cNvSpPr/>
              <p:nvPr/>
            </p:nvSpPr>
            <p:spPr>
              <a:xfrm>
                <a:off x="895799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1"/>
              <p:cNvSpPr/>
              <p:nvPr/>
            </p:nvSpPr>
            <p:spPr>
              <a:xfrm>
                <a:off x="895799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1"/>
              <p:cNvSpPr/>
              <p:nvPr/>
            </p:nvSpPr>
            <p:spPr>
              <a:xfrm>
                <a:off x="887453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40" y="609"/>
                      <a:pt x="86" y="509"/>
                      <a:pt x="86" y="339"/>
                    </a:cubicBezTo>
                    <a:cubicBezTo>
                      <a:pt x="86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93" y="678"/>
                      <a:pt x="217" y="678"/>
                    </a:cubicBezTo>
                    <a:cubicBezTo>
                      <a:pt x="363" y="678"/>
                      <a:pt x="448" y="555"/>
                      <a:pt x="448" y="331"/>
                    </a:cubicBezTo>
                    <a:cubicBezTo>
                      <a:pt x="448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1"/>
              <p:cNvSpPr/>
              <p:nvPr/>
            </p:nvSpPr>
            <p:spPr>
              <a:xfrm>
                <a:off x="887453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40" y="610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1"/>
              <p:cNvSpPr/>
              <p:nvPr/>
            </p:nvSpPr>
            <p:spPr>
              <a:xfrm>
                <a:off x="895799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21"/>
              <p:cNvSpPr/>
              <p:nvPr/>
            </p:nvSpPr>
            <p:spPr>
              <a:xfrm>
                <a:off x="887453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40" y="617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1"/>
              <p:cNvSpPr/>
              <p:nvPr/>
            </p:nvSpPr>
            <p:spPr>
              <a:xfrm>
                <a:off x="895799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52" name="Google Shape;6952;p21"/>
          <p:cNvSpPr txBox="1">
            <a:spLocks noGrp="1"/>
          </p:cNvSpPr>
          <p:nvPr>
            <p:ph type="subTitle" idx="1"/>
          </p:nvPr>
        </p:nvSpPr>
        <p:spPr>
          <a:xfrm>
            <a:off x="899732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3" name="Google Shape;6953;p21"/>
          <p:cNvSpPr txBox="1">
            <a:spLocks noGrp="1"/>
          </p:cNvSpPr>
          <p:nvPr>
            <p:ph type="subTitle" idx="2"/>
          </p:nvPr>
        </p:nvSpPr>
        <p:spPr>
          <a:xfrm>
            <a:off x="899732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4" name="Google Shape;6954;p21"/>
          <p:cNvSpPr txBox="1">
            <a:spLocks noGrp="1"/>
          </p:cNvSpPr>
          <p:nvPr>
            <p:ph type="subTitle" idx="3"/>
          </p:nvPr>
        </p:nvSpPr>
        <p:spPr>
          <a:xfrm>
            <a:off x="3441900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5" name="Google Shape;6955;p21"/>
          <p:cNvSpPr txBox="1">
            <a:spLocks noGrp="1"/>
          </p:cNvSpPr>
          <p:nvPr>
            <p:ph type="subTitle" idx="4"/>
          </p:nvPr>
        </p:nvSpPr>
        <p:spPr>
          <a:xfrm>
            <a:off x="3441900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6" name="Google Shape;6956;p21"/>
          <p:cNvSpPr txBox="1">
            <a:spLocks noGrp="1"/>
          </p:cNvSpPr>
          <p:nvPr>
            <p:ph type="subTitle" idx="5"/>
          </p:nvPr>
        </p:nvSpPr>
        <p:spPr>
          <a:xfrm>
            <a:off x="5984068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7" name="Google Shape;6957;p21"/>
          <p:cNvSpPr txBox="1">
            <a:spLocks noGrp="1"/>
          </p:cNvSpPr>
          <p:nvPr>
            <p:ph type="subTitle" idx="6"/>
          </p:nvPr>
        </p:nvSpPr>
        <p:spPr>
          <a:xfrm>
            <a:off x="5984068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8" name="Google Shape;6958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_1">
    <p:spTree>
      <p:nvGrpSpPr>
        <p:cNvPr id="1" name="Shape 6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0" name="Google Shape;6960;p22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961" name="Google Shape;6961;p22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2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2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2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2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2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2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2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2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2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2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2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2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2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2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2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2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2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2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2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2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2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2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2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2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2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22"/>
          <p:cNvGrpSpPr/>
          <p:nvPr/>
        </p:nvGrpSpPr>
        <p:grpSpPr>
          <a:xfrm>
            <a:off x="91189" y="206"/>
            <a:ext cx="8961622" cy="5143474"/>
            <a:chOff x="91189" y="206"/>
            <a:chExt cx="8961622" cy="5143474"/>
          </a:xfrm>
        </p:grpSpPr>
        <p:grpSp>
          <p:nvGrpSpPr>
            <p:cNvPr id="7012" name="Google Shape;7012;p22"/>
            <p:cNvGrpSpPr/>
            <p:nvPr/>
          </p:nvGrpSpPr>
          <p:grpSpPr>
            <a:xfrm>
              <a:off x="8204921" y="206"/>
              <a:ext cx="847890" cy="5143474"/>
              <a:chOff x="8128721" y="206"/>
              <a:chExt cx="847890" cy="5143474"/>
            </a:xfrm>
          </p:grpSpPr>
          <p:grpSp>
            <p:nvGrpSpPr>
              <p:cNvPr id="7013" name="Google Shape;7013;p22"/>
              <p:cNvGrpSpPr/>
              <p:nvPr/>
            </p:nvGrpSpPr>
            <p:grpSpPr>
              <a:xfrm>
                <a:off x="8393229" y="206"/>
                <a:ext cx="53414" cy="5143474"/>
                <a:chOff x="8511811" y="206"/>
                <a:chExt cx="53414" cy="5143474"/>
              </a:xfrm>
            </p:grpSpPr>
            <p:sp>
              <p:nvSpPr>
                <p:cNvPr id="7014" name="Google Shape;7014;p22"/>
                <p:cNvSpPr/>
                <p:nvPr/>
              </p:nvSpPr>
              <p:spPr>
                <a:xfrm>
                  <a:off x="8520038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22"/>
                <p:cNvSpPr/>
                <p:nvPr/>
              </p:nvSpPr>
              <p:spPr>
                <a:xfrm>
                  <a:off x="8520038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22"/>
                <p:cNvSpPr/>
                <p:nvPr/>
              </p:nvSpPr>
              <p:spPr>
                <a:xfrm>
                  <a:off x="8520038" y="28957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22"/>
                <p:cNvSpPr/>
                <p:nvPr/>
              </p:nvSpPr>
              <p:spPr>
                <a:xfrm>
                  <a:off x="851181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22"/>
                <p:cNvSpPr/>
                <p:nvPr/>
              </p:nvSpPr>
              <p:spPr>
                <a:xfrm>
                  <a:off x="851181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22"/>
                <p:cNvSpPr/>
                <p:nvPr/>
              </p:nvSpPr>
              <p:spPr>
                <a:xfrm>
                  <a:off x="8520038" y="72308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22"/>
                <p:cNvSpPr/>
                <p:nvPr/>
              </p:nvSpPr>
              <p:spPr>
                <a:xfrm>
                  <a:off x="851181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22"/>
                <p:cNvSpPr/>
                <p:nvPr/>
              </p:nvSpPr>
              <p:spPr>
                <a:xfrm>
                  <a:off x="8520038" y="101244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22"/>
                <p:cNvSpPr/>
                <p:nvPr/>
              </p:nvSpPr>
              <p:spPr>
                <a:xfrm>
                  <a:off x="851181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22"/>
                <p:cNvSpPr/>
                <p:nvPr/>
              </p:nvSpPr>
              <p:spPr>
                <a:xfrm>
                  <a:off x="851181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22"/>
                <p:cNvSpPr/>
                <p:nvPr/>
              </p:nvSpPr>
              <p:spPr>
                <a:xfrm>
                  <a:off x="8520038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22"/>
                <p:cNvSpPr/>
                <p:nvPr/>
              </p:nvSpPr>
              <p:spPr>
                <a:xfrm>
                  <a:off x="8520038" y="159117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22"/>
                <p:cNvSpPr/>
                <p:nvPr/>
              </p:nvSpPr>
              <p:spPr>
                <a:xfrm>
                  <a:off x="8520038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22"/>
                <p:cNvSpPr/>
                <p:nvPr/>
              </p:nvSpPr>
              <p:spPr>
                <a:xfrm>
                  <a:off x="851181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22"/>
                <p:cNvSpPr/>
                <p:nvPr/>
              </p:nvSpPr>
              <p:spPr>
                <a:xfrm>
                  <a:off x="8520038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22"/>
                <p:cNvSpPr/>
                <p:nvPr/>
              </p:nvSpPr>
              <p:spPr>
                <a:xfrm>
                  <a:off x="8520038" y="217002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22"/>
                <p:cNvSpPr/>
                <p:nvPr/>
              </p:nvSpPr>
              <p:spPr>
                <a:xfrm>
                  <a:off x="851181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22"/>
                <p:cNvSpPr/>
                <p:nvPr/>
              </p:nvSpPr>
              <p:spPr>
                <a:xfrm>
                  <a:off x="8520038" y="245939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22"/>
                <p:cNvSpPr/>
                <p:nvPr/>
              </p:nvSpPr>
              <p:spPr>
                <a:xfrm>
                  <a:off x="851181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22"/>
                <p:cNvSpPr/>
                <p:nvPr/>
              </p:nvSpPr>
              <p:spPr>
                <a:xfrm>
                  <a:off x="8520038" y="274875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22"/>
                <p:cNvSpPr/>
                <p:nvPr/>
              </p:nvSpPr>
              <p:spPr>
                <a:xfrm>
                  <a:off x="851181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22"/>
                <p:cNvSpPr/>
                <p:nvPr/>
              </p:nvSpPr>
              <p:spPr>
                <a:xfrm>
                  <a:off x="8520038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22"/>
                <p:cNvSpPr/>
                <p:nvPr/>
              </p:nvSpPr>
              <p:spPr>
                <a:xfrm>
                  <a:off x="851181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22"/>
                <p:cNvSpPr/>
                <p:nvPr/>
              </p:nvSpPr>
              <p:spPr>
                <a:xfrm>
                  <a:off x="851181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22"/>
                <p:cNvSpPr/>
                <p:nvPr/>
              </p:nvSpPr>
              <p:spPr>
                <a:xfrm>
                  <a:off x="8520038" y="347258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22"/>
                <p:cNvSpPr/>
                <p:nvPr/>
              </p:nvSpPr>
              <p:spPr>
                <a:xfrm>
                  <a:off x="851181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22"/>
                <p:cNvSpPr/>
                <p:nvPr/>
              </p:nvSpPr>
              <p:spPr>
                <a:xfrm>
                  <a:off x="851181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22"/>
                <p:cNvSpPr/>
                <p:nvPr/>
              </p:nvSpPr>
              <p:spPr>
                <a:xfrm>
                  <a:off x="851181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22"/>
                <p:cNvSpPr/>
                <p:nvPr/>
              </p:nvSpPr>
              <p:spPr>
                <a:xfrm>
                  <a:off x="8520038" y="40513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22"/>
                <p:cNvSpPr/>
                <p:nvPr/>
              </p:nvSpPr>
              <p:spPr>
                <a:xfrm>
                  <a:off x="8520038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22"/>
                <p:cNvSpPr/>
                <p:nvPr/>
              </p:nvSpPr>
              <p:spPr>
                <a:xfrm>
                  <a:off x="8520038" y="43406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22"/>
                <p:cNvSpPr/>
                <p:nvPr/>
              </p:nvSpPr>
              <p:spPr>
                <a:xfrm>
                  <a:off x="851181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22"/>
                <p:cNvSpPr/>
                <p:nvPr/>
              </p:nvSpPr>
              <p:spPr>
                <a:xfrm>
                  <a:off x="8520038" y="46300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22"/>
                <p:cNvSpPr/>
                <p:nvPr/>
              </p:nvSpPr>
              <p:spPr>
                <a:xfrm>
                  <a:off x="851181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22"/>
                <p:cNvSpPr/>
                <p:nvPr/>
              </p:nvSpPr>
              <p:spPr>
                <a:xfrm>
                  <a:off x="8520038" y="49194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22"/>
                <p:cNvSpPr/>
                <p:nvPr/>
              </p:nvSpPr>
              <p:spPr>
                <a:xfrm>
                  <a:off x="851181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0" name="Google Shape;7050;p22"/>
              <p:cNvGrpSpPr/>
              <p:nvPr/>
            </p:nvGrpSpPr>
            <p:grpSpPr>
              <a:xfrm>
                <a:off x="8658690" y="206"/>
                <a:ext cx="53414" cy="5143474"/>
                <a:chOff x="8712171" y="206"/>
                <a:chExt cx="53414" cy="5143474"/>
              </a:xfrm>
            </p:grpSpPr>
            <p:sp>
              <p:nvSpPr>
                <p:cNvPr id="7051" name="Google Shape;7051;p22"/>
                <p:cNvSpPr/>
                <p:nvPr/>
              </p:nvSpPr>
              <p:spPr>
                <a:xfrm>
                  <a:off x="8720398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22"/>
                <p:cNvSpPr/>
                <p:nvPr/>
              </p:nvSpPr>
              <p:spPr>
                <a:xfrm>
                  <a:off x="8720398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22"/>
                <p:cNvSpPr/>
                <p:nvPr/>
              </p:nvSpPr>
              <p:spPr>
                <a:xfrm>
                  <a:off x="8720398" y="28957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22"/>
                <p:cNvSpPr/>
                <p:nvPr/>
              </p:nvSpPr>
              <p:spPr>
                <a:xfrm>
                  <a:off x="871217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1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22"/>
                <p:cNvSpPr/>
                <p:nvPr/>
              </p:nvSpPr>
              <p:spPr>
                <a:xfrm>
                  <a:off x="871217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22"/>
                <p:cNvSpPr/>
                <p:nvPr/>
              </p:nvSpPr>
              <p:spPr>
                <a:xfrm>
                  <a:off x="8720398" y="72308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22"/>
                <p:cNvSpPr/>
                <p:nvPr/>
              </p:nvSpPr>
              <p:spPr>
                <a:xfrm>
                  <a:off x="871217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22"/>
                <p:cNvSpPr/>
                <p:nvPr/>
              </p:nvSpPr>
              <p:spPr>
                <a:xfrm>
                  <a:off x="8720398" y="101244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22"/>
                <p:cNvSpPr/>
                <p:nvPr/>
              </p:nvSpPr>
              <p:spPr>
                <a:xfrm>
                  <a:off x="871217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22"/>
                <p:cNvSpPr/>
                <p:nvPr/>
              </p:nvSpPr>
              <p:spPr>
                <a:xfrm>
                  <a:off x="871217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22"/>
                <p:cNvSpPr/>
                <p:nvPr/>
              </p:nvSpPr>
              <p:spPr>
                <a:xfrm>
                  <a:off x="8720398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22"/>
                <p:cNvSpPr/>
                <p:nvPr/>
              </p:nvSpPr>
              <p:spPr>
                <a:xfrm>
                  <a:off x="8720398" y="159117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22"/>
                <p:cNvSpPr/>
                <p:nvPr/>
              </p:nvSpPr>
              <p:spPr>
                <a:xfrm>
                  <a:off x="8720398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22"/>
                <p:cNvSpPr/>
                <p:nvPr/>
              </p:nvSpPr>
              <p:spPr>
                <a:xfrm>
                  <a:off x="871217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22"/>
                <p:cNvSpPr/>
                <p:nvPr/>
              </p:nvSpPr>
              <p:spPr>
                <a:xfrm>
                  <a:off x="8720398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22"/>
                <p:cNvSpPr/>
                <p:nvPr/>
              </p:nvSpPr>
              <p:spPr>
                <a:xfrm>
                  <a:off x="8720398" y="217002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22"/>
                <p:cNvSpPr/>
                <p:nvPr/>
              </p:nvSpPr>
              <p:spPr>
                <a:xfrm>
                  <a:off x="871217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22"/>
                <p:cNvSpPr/>
                <p:nvPr/>
              </p:nvSpPr>
              <p:spPr>
                <a:xfrm>
                  <a:off x="8720398" y="245939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22"/>
                <p:cNvSpPr/>
                <p:nvPr/>
              </p:nvSpPr>
              <p:spPr>
                <a:xfrm>
                  <a:off x="871217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22"/>
                <p:cNvSpPr/>
                <p:nvPr/>
              </p:nvSpPr>
              <p:spPr>
                <a:xfrm>
                  <a:off x="8720398" y="274875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22"/>
                <p:cNvSpPr/>
                <p:nvPr/>
              </p:nvSpPr>
              <p:spPr>
                <a:xfrm>
                  <a:off x="871217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22"/>
                <p:cNvSpPr/>
                <p:nvPr/>
              </p:nvSpPr>
              <p:spPr>
                <a:xfrm>
                  <a:off x="8720398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22"/>
                <p:cNvSpPr/>
                <p:nvPr/>
              </p:nvSpPr>
              <p:spPr>
                <a:xfrm>
                  <a:off x="871217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22"/>
                <p:cNvSpPr/>
                <p:nvPr/>
              </p:nvSpPr>
              <p:spPr>
                <a:xfrm>
                  <a:off x="871217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5" name="Google Shape;7075;p22"/>
                <p:cNvSpPr/>
                <p:nvPr/>
              </p:nvSpPr>
              <p:spPr>
                <a:xfrm>
                  <a:off x="8720398" y="347258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6" name="Google Shape;7076;p22"/>
                <p:cNvSpPr/>
                <p:nvPr/>
              </p:nvSpPr>
              <p:spPr>
                <a:xfrm>
                  <a:off x="871217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7" name="Google Shape;7077;p22"/>
                <p:cNvSpPr/>
                <p:nvPr/>
              </p:nvSpPr>
              <p:spPr>
                <a:xfrm>
                  <a:off x="871217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8" name="Google Shape;7078;p22"/>
                <p:cNvSpPr/>
                <p:nvPr/>
              </p:nvSpPr>
              <p:spPr>
                <a:xfrm>
                  <a:off x="871217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9" name="Google Shape;7079;p22"/>
                <p:cNvSpPr/>
                <p:nvPr/>
              </p:nvSpPr>
              <p:spPr>
                <a:xfrm>
                  <a:off x="8720398" y="40513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0" name="Google Shape;7080;p22"/>
                <p:cNvSpPr/>
                <p:nvPr/>
              </p:nvSpPr>
              <p:spPr>
                <a:xfrm>
                  <a:off x="8720398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1" name="Google Shape;7081;p22"/>
                <p:cNvSpPr/>
                <p:nvPr/>
              </p:nvSpPr>
              <p:spPr>
                <a:xfrm>
                  <a:off x="8720398" y="43406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2" name="Google Shape;7082;p22"/>
                <p:cNvSpPr/>
                <p:nvPr/>
              </p:nvSpPr>
              <p:spPr>
                <a:xfrm>
                  <a:off x="871217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3" name="Google Shape;7083;p22"/>
                <p:cNvSpPr/>
                <p:nvPr/>
              </p:nvSpPr>
              <p:spPr>
                <a:xfrm>
                  <a:off x="8720398" y="46300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4" name="Google Shape;7084;p22"/>
                <p:cNvSpPr/>
                <p:nvPr/>
              </p:nvSpPr>
              <p:spPr>
                <a:xfrm>
                  <a:off x="871217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5" name="Google Shape;7085;p22"/>
                <p:cNvSpPr/>
                <p:nvPr/>
              </p:nvSpPr>
              <p:spPr>
                <a:xfrm>
                  <a:off x="8720398" y="49194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6" name="Google Shape;7086;p22"/>
                <p:cNvSpPr/>
                <p:nvPr/>
              </p:nvSpPr>
              <p:spPr>
                <a:xfrm>
                  <a:off x="871217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7" name="Google Shape;7087;p22"/>
              <p:cNvGrpSpPr/>
              <p:nvPr/>
            </p:nvGrpSpPr>
            <p:grpSpPr>
              <a:xfrm>
                <a:off x="8924151" y="206"/>
                <a:ext cx="52460" cy="4852321"/>
                <a:chOff x="8855639" y="206"/>
                <a:chExt cx="52460" cy="4852321"/>
              </a:xfrm>
            </p:grpSpPr>
            <p:sp>
              <p:nvSpPr>
                <p:cNvPr id="7088" name="Google Shape;7088;p22"/>
                <p:cNvSpPr/>
                <p:nvPr/>
              </p:nvSpPr>
              <p:spPr>
                <a:xfrm>
                  <a:off x="8863032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9" name="Google Shape;7089;p22"/>
                <p:cNvSpPr/>
                <p:nvPr/>
              </p:nvSpPr>
              <p:spPr>
                <a:xfrm>
                  <a:off x="8863032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0" name="Google Shape;7090;p22"/>
                <p:cNvSpPr/>
                <p:nvPr/>
              </p:nvSpPr>
              <p:spPr>
                <a:xfrm>
                  <a:off x="8863032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1" name="Google Shape;7091;p22"/>
                <p:cNvSpPr/>
                <p:nvPr/>
              </p:nvSpPr>
              <p:spPr>
                <a:xfrm>
                  <a:off x="8863032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2" name="Google Shape;7092;p22"/>
                <p:cNvSpPr/>
                <p:nvPr/>
              </p:nvSpPr>
              <p:spPr>
                <a:xfrm>
                  <a:off x="885563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3" name="Google Shape;7093;p22"/>
                <p:cNvSpPr/>
                <p:nvPr/>
              </p:nvSpPr>
              <p:spPr>
                <a:xfrm>
                  <a:off x="885563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4" name="Google Shape;7094;p22"/>
                <p:cNvSpPr/>
                <p:nvPr/>
              </p:nvSpPr>
              <p:spPr>
                <a:xfrm>
                  <a:off x="8863032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5" name="Google Shape;7095;p22"/>
                <p:cNvSpPr/>
                <p:nvPr/>
              </p:nvSpPr>
              <p:spPr>
                <a:xfrm>
                  <a:off x="885563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6" name="Google Shape;7096;p22"/>
                <p:cNvSpPr/>
                <p:nvPr/>
              </p:nvSpPr>
              <p:spPr>
                <a:xfrm>
                  <a:off x="8863032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7" name="Google Shape;7097;p22"/>
                <p:cNvSpPr/>
                <p:nvPr/>
              </p:nvSpPr>
              <p:spPr>
                <a:xfrm>
                  <a:off x="885563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8" name="Google Shape;7098;p22"/>
                <p:cNvSpPr/>
                <p:nvPr/>
              </p:nvSpPr>
              <p:spPr>
                <a:xfrm>
                  <a:off x="8863032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9" name="Google Shape;7099;p22"/>
                <p:cNvSpPr/>
                <p:nvPr/>
              </p:nvSpPr>
              <p:spPr>
                <a:xfrm>
                  <a:off x="885563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0" name="Google Shape;7100;p22"/>
                <p:cNvSpPr/>
                <p:nvPr/>
              </p:nvSpPr>
              <p:spPr>
                <a:xfrm>
                  <a:off x="8863032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1" name="Google Shape;7101;p22"/>
                <p:cNvSpPr/>
                <p:nvPr/>
              </p:nvSpPr>
              <p:spPr>
                <a:xfrm>
                  <a:off x="885563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2" name="Google Shape;7102;p22"/>
                <p:cNvSpPr/>
                <p:nvPr/>
              </p:nvSpPr>
              <p:spPr>
                <a:xfrm>
                  <a:off x="8863032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3" name="Google Shape;7103;p22"/>
                <p:cNvSpPr/>
                <p:nvPr/>
              </p:nvSpPr>
              <p:spPr>
                <a:xfrm>
                  <a:off x="8863032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4" name="Google Shape;7104;p22"/>
                <p:cNvSpPr/>
                <p:nvPr/>
              </p:nvSpPr>
              <p:spPr>
                <a:xfrm>
                  <a:off x="885563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5" name="Google Shape;7105;p22"/>
                <p:cNvSpPr/>
                <p:nvPr/>
              </p:nvSpPr>
              <p:spPr>
                <a:xfrm>
                  <a:off x="885563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6" name="Google Shape;7106;p22"/>
                <p:cNvSpPr/>
                <p:nvPr/>
              </p:nvSpPr>
              <p:spPr>
                <a:xfrm>
                  <a:off x="8863032" y="260449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7" name="Google Shape;7107;p22"/>
                <p:cNvSpPr/>
                <p:nvPr/>
              </p:nvSpPr>
              <p:spPr>
                <a:xfrm>
                  <a:off x="8855639" y="274780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8" name="Google Shape;7108;p22"/>
                <p:cNvSpPr/>
                <p:nvPr/>
              </p:nvSpPr>
              <p:spPr>
                <a:xfrm>
                  <a:off x="8863032" y="289385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9" name="Google Shape;7109;p22"/>
                <p:cNvSpPr/>
                <p:nvPr/>
              </p:nvSpPr>
              <p:spPr>
                <a:xfrm>
                  <a:off x="8863032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0" name="Google Shape;7110;p22"/>
                <p:cNvSpPr/>
                <p:nvPr/>
              </p:nvSpPr>
              <p:spPr>
                <a:xfrm>
                  <a:off x="8855639" y="3181315"/>
                  <a:ext cx="52460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1" name="Google Shape;7111;p22"/>
                <p:cNvSpPr/>
                <p:nvPr/>
              </p:nvSpPr>
              <p:spPr>
                <a:xfrm>
                  <a:off x="8855639" y="332653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2" name="Google Shape;7112;p22"/>
                <p:cNvSpPr/>
                <p:nvPr/>
              </p:nvSpPr>
              <p:spPr>
                <a:xfrm>
                  <a:off x="8855639" y="347080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3" name="Google Shape;7113;p22"/>
                <p:cNvSpPr/>
                <p:nvPr/>
              </p:nvSpPr>
              <p:spPr>
                <a:xfrm>
                  <a:off x="8863032" y="361685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4" name="Google Shape;7114;p22"/>
                <p:cNvSpPr/>
                <p:nvPr/>
              </p:nvSpPr>
              <p:spPr>
                <a:xfrm>
                  <a:off x="8863032" y="37619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5" name="Google Shape;7115;p22"/>
                <p:cNvSpPr/>
                <p:nvPr/>
              </p:nvSpPr>
              <p:spPr>
                <a:xfrm>
                  <a:off x="8863032" y="390621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6" name="Google Shape;7116;p22"/>
                <p:cNvSpPr/>
                <p:nvPr/>
              </p:nvSpPr>
              <p:spPr>
                <a:xfrm>
                  <a:off x="8855639" y="404953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7" name="Google Shape;7117;p22"/>
                <p:cNvSpPr/>
                <p:nvPr/>
              </p:nvSpPr>
              <p:spPr>
                <a:xfrm>
                  <a:off x="8863032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8" name="Google Shape;7118;p22"/>
                <p:cNvSpPr/>
                <p:nvPr/>
              </p:nvSpPr>
              <p:spPr>
                <a:xfrm>
                  <a:off x="8855639" y="433889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9" name="Google Shape;7119;p22"/>
                <p:cNvSpPr/>
                <p:nvPr/>
              </p:nvSpPr>
              <p:spPr>
                <a:xfrm>
                  <a:off x="8863032" y="44849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0" name="Google Shape;7120;p22"/>
                <p:cNvSpPr/>
                <p:nvPr/>
              </p:nvSpPr>
              <p:spPr>
                <a:xfrm>
                  <a:off x="8855639" y="462826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1" name="Google Shape;7121;p22"/>
                <p:cNvSpPr/>
                <p:nvPr/>
              </p:nvSpPr>
              <p:spPr>
                <a:xfrm>
                  <a:off x="8863032" y="47743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22" name="Google Shape;7122;p22"/>
              <p:cNvSpPr/>
              <p:nvPr/>
            </p:nvSpPr>
            <p:spPr>
              <a:xfrm>
                <a:off x="813611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2"/>
              <p:cNvSpPr/>
              <p:nvPr/>
            </p:nvSpPr>
            <p:spPr>
              <a:xfrm>
                <a:off x="813611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2"/>
              <p:cNvSpPr/>
              <p:nvPr/>
            </p:nvSpPr>
            <p:spPr>
              <a:xfrm>
                <a:off x="8136113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2"/>
              <p:cNvSpPr/>
              <p:nvPr/>
            </p:nvSpPr>
            <p:spPr>
              <a:xfrm>
                <a:off x="8136113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2"/>
              <p:cNvSpPr/>
              <p:nvPr/>
            </p:nvSpPr>
            <p:spPr>
              <a:xfrm>
                <a:off x="8128721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2"/>
              <p:cNvSpPr/>
              <p:nvPr/>
            </p:nvSpPr>
            <p:spPr>
              <a:xfrm>
                <a:off x="8128721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2"/>
              <p:cNvSpPr/>
              <p:nvPr/>
            </p:nvSpPr>
            <p:spPr>
              <a:xfrm>
                <a:off x="8136113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2"/>
              <p:cNvSpPr/>
              <p:nvPr/>
            </p:nvSpPr>
            <p:spPr>
              <a:xfrm>
                <a:off x="8128721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30" name="Google Shape;7130;p22"/>
            <p:cNvGrpSpPr/>
            <p:nvPr/>
          </p:nvGrpSpPr>
          <p:grpSpPr>
            <a:xfrm>
              <a:off x="91189" y="206"/>
              <a:ext cx="849678" cy="5143474"/>
              <a:chOff x="91189" y="206"/>
              <a:chExt cx="849678" cy="5143474"/>
            </a:xfrm>
          </p:grpSpPr>
          <p:grpSp>
            <p:nvGrpSpPr>
              <p:cNvPr id="7131" name="Google Shape;7131;p22"/>
              <p:cNvGrpSpPr/>
              <p:nvPr/>
            </p:nvGrpSpPr>
            <p:grpSpPr>
              <a:xfrm>
                <a:off x="356650" y="206"/>
                <a:ext cx="53295" cy="5143474"/>
                <a:chOff x="578867" y="206"/>
                <a:chExt cx="53295" cy="5143474"/>
              </a:xfrm>
            </p:grpSpPr>
            <p:sp>
              <p:nvSpPr>
                <p:cNvPr id="7132" name="Google Shape;7132;p22"/>
                <p:cNvSpPr/>
                <p:nvPr/>
              </p:nvSpPr>
              <p:spPr>
                <a:xfrm>
                  <a:off x="587093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3" name="Google Shape;7133;p22"/>
                <p:cNvSpPr/>
                <p:nvPr/>
              </p:nvSpPr>
              <p:spPr>
                <a:xfrm>
                  <a:off x="587093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4" name="Google Shape;7134;p22"/>
                <p:cNvSpPr/>
                <p:nvPr/>
              </p:nvSpPr>
              <p:spPr>
                <a:xfrm>
                  <a:off x="587093" y="28957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5" name="Google Shape;7135;p22"/>
                <p:cNvSpPr/>
                <p:nvPr/>
              </p:nvSpPr>
              <p:spPr>
                <a:xfrm>
                  <a:off x="578867" y="432883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6" name="Google Shape;7136;p22"/>
                <p:cNvSpPr/>
                <p:nvPr/>
              </p:nvSpPr>
              <p:spPr>
                <a:xfrm>
                  <a:off x="578867" y="57702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7" name="Google Shape;7137;p22"/>
                <p:cNvSpPr/>
                <p:nvPr/>
              </p:nvSpPr>
              <p:spPr>
                <a:xfrm>
                  <a:off x="587093" y="72308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8" name="Google Shape;7138;p22"/>
                <p:cNvSpPr/>
                <p:nvPr/>
              </p:nvSpPr>
              <p:spPr>
                <a:xfrm>
                  <a:off x="578867" y="86639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9" name="Google Shape;7139;p22"/>
                <p:cNvSpPr/>
                <p:nvPr/>
              </p:nvSpPr>
              <p:spPr>
                <a:xfrm>
                  <a:off x="587093" y="101244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0" name="Google Shape;7140;p22"/>
                <p:cNvSpPr/>
                <p:nvPr/>
              </p:nvSpPr>
              <p:spPr>
                <a:xfrm>
                  <a:off x="578867" y="115575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63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1" name="Google Shape;7141;p22"/>
                <p:cNvSpPr/>
                <p:nvPr/>
              </p:nvSpPr>
              <p:spPr>
                <a:xfrm>
                  <a:off x="578867" y="130097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2" name="Google Shape;7142;p22"/>
                <p:cNvSpPr/>
                <p:nvPr/>
              </p:nvSpPr>
              <p:spPr>
                <a:xfrm>
                  <a:off x="587093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3" name="Google Shape;7143;p22"/>
                <p:cNvSpPr/>
                <p:nvPr/>
              </p:nvSpPr>
              <p:spPr>
                <a:xfrm>
                  <a:off x="587093" y="159117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4" name="Google Shape;7144;p22"/>
                <p:cNvSpPr/>
                <p:nvPr/>
              </p:nvSpPr>
              <p:spPr>
                <a:xfrm>
                  <a:off x="587093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5" name="Google Shape;7145;p22"/>
                <p:cNvSpPr/>
                <p:nvPr/>
              </p:nvSpPr>
              <p:spPr>
                <a:xfrm>
                  <a:off x="578867" y="187970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6" name="Google Shape;7146;p22"/>
                <p:cNvSpPr/>
                <p:nvPr/>
              </p:nvSpPr>
              <p:spPr>
                <a:xfrm>
                  <a:off x="587093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7" name="Google Shape;7147;p22"/>
                <p:cNvSpPr/>
                <p:nvPr/>
              </p:nvSpPr>
              <p:spPr>
                <a:xfrm>
                  <a:off x="587093" y="217002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8" name="Google Shape;7148;p22"/>
                <p:cNvSpPr/>
                <p:nvPr/>
              </p:nvSpPr>
              <p:spPr>
                <a:xfrm>
                  <a:off x="578867" y="231322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9" name="Google Shape;7149;p22"/>
                <p:cNvSpPr/>
                <p:nvPr/>
              </p:nvSpPr>
              <p:spPr>
                <a:xfrm>
                  <a:off x="587093" y="245939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0" name="Google Shape;7150;p22"/>
                <p:cNvSpPr/>
                <p:nvPr/>
              </p:nvSpPr>
              <p:spPr>
                <a:xfrm>
                  <a:off x="578867" y="260270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1" name="Google Shape;7151;p22"/>
                <p:cNvSpPr/>
                <p:nvPr/>
              </p:nvSpPr>
              <p:spPr>
                <a:xfrm>
                  <a:off x="587093" y="274875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2" name="Google Shape;7152;p22"/>
                <p:cNvSpPr/>
                <p:nvPr/>
              </p:nvSpPr>
              <p:spPr>
                <a:xfrm>
                  <a:off x="578867" y="289206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3" name="Google Shape;7153;p22"/>
                <p:cNvSpPr/>
                <p:nvPr/>
              </p:nvSpPr>
              <p:spPr>
                <a:xfrm>
                  <a:off x="587093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4" name="Google Shape;7154;p22"/>
                <p:cNvSpPr/>
                <p:nvPr/>
              </p:nvSpPr>
              <p:spPr>
                <a:xfrm>
                  <a:off x="578867" y="31814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5" name="Google Shape;7155;p22"/>
                <p:cNvSpPr/>
                <p:nvPr/>
              </p:nvSpPr>
              <p:spPr>
                <a:xfrm>
                  <a:off x="578867" y="33265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6" name="Google Shape;7156;p22"/>
                <p:cNvSpPr/>
                <p:nvPr/>
              </p:nvSpPr>
              <p:spPr>
                <a:xfrm>
                  <a:off x="587093" y="347258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7" name="Google Shape;7157;p22"/>
                <p:cNvSpPr/>
                <p:nvPr/>
              </p:nvSpPr>
              <p:spPr>
                <a:xfrm>
                  <a:off x="578867" y="361590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8" name="Google Shape;7158;p22"/>
                <p:cNvSpPr/>
                <p:nvPr/>
              </p:nvSpPr>
              <p:spPr>
                <a:xfrm>
                  <a:off x="578867" y="37601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9" name="Google Shape;7159;p22"/>
                <p:cNvSpPr/>
                <p:nvPr/>
              </p:nvSpPr>
              <p:spPr>
                <a:xfrm>
                  <a:off x="578867" y="39052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0" name="Google Shape;7160;p22"/>
                <p:cNvSpPr/>
                <p:nvPr/>
              </p:nvSpPr>
              <p:spPr>
                <a:xfrm>
                  <a:off x="587093" y="40513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1" name="Google Shape;7161;p22"/>
                <p:cNvSpPr/>
                <p:nvPr/>
              </p:nvSpPr>
              <p:spPr>
                <a:xfrm>
                  <a:off x="587093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2" name="Google Shape;7162;p22"/>
                <p:cNvSpPr/>
                <p:nvPr/>
              </p:nvSpPr>
              <p:spPr>
                <a:xfrm>
                  <a:off x="587093" y="43406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3" name="Google Shape;7163;p22"/>
                <p:cNvSpPr/>
                <p:nvPr/>
              </p:nvSpPr>
              <p:spPr>
                <a:xfrm>
                  <a:off x="578867" y="448399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22"/>
                <p:cNvSpPr/>
                <p:nvPr/>
              </p:nvSpPr>
              <p:spPr>
                <a:xfrm>
                  <a:off x="587093" y="46300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22"/>
                <p:cNvSpPr/>
                <p:nvPr/>
              </p:nvSpPr>
              <p:spPr>
                <a:xfrm>
                  <a:off x="578867" y="477336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22"/>
                <p:cNvSpPr/>
                <p:nvPr/>
              </p:nvSpPr>
              <p:spPr>
                <a:xfrm>
                  <a:off x="587093" y="49194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22"/>
                <p:cNvSpPr/>
                <p:nvPr/>
              </p:nvSpPr>
              <p:spPr>
                <a:xfrm>
                  <a:off x="578867" y="506272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8" name="Google Shape;7168;p22"/>
              <p:cNvGrpSpPr/>
              <p:nvPr/>
            </p:nvGrpSpPr>
            <p:grpSpPr>
              <a:xfrm>
                <a:off x="91189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7169" name="Google Shape;7169;p22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0" name="Google Shape;7170;p22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1" name="Google Shape;7171;p22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2" name="Google Shape;7172;p22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3" name="Google Shape;7173;p22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4" name="Google Shape;7174;p22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5" name="Google Shape;7175;p22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6" name="Google Shape;7176;p22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7" name="Google Shape;7177;p22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8" name="Google Shape;7178;p22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9" name="Google Shape;7179;p22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0" name="Google Shape;7180;p22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1" name="Google Shape;7181;p22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2" name="Google Shape;7182;p22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3" name="Google Shape;7183;p22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4" name="Google Shape;7184;p22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5" name="Google Shape;7185;p22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6" name="Google Shape;7186;p22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7" name="Google Shape;7187;p22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8" name="Google Shape;7188;p22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9" name="Google Shape;7189;p22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0" name="Google Shape;7190;p22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1" name="Google Shape;7191;p22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2" name="Google Shape;7192;p22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3" name="Google Shape;7193;p22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4" name="Google Shape;7194;p22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5" name="Google Shape;7195;p22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6" name="Google Shape;7196;p22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22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22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22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22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22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22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03" name="Google Shape;7203;p22"/>
              <p:cNvGrpSpPr/>
              <p:nvPr/>
            </p:nvGrpSpPr>
            <p:grpSpPr>
              <a:xfrm>
                <a:off x="621992" y="206"/>
                <a:ext cx="53414" cy="4852321"/>
                <a:chOff x="774043" y="206"/>
                <a:chExt cx="53414" cy="4852321"/>
              </a:xfrm>
            </p:grpSpPr>
            <p:sp>
              <p:nvSpPr>
                <p:cNvPr id="7204" name="Google Shape;7204;p22"/>
                <p:cNvSpPr/>
                <p:nvPr/>
              </p:nvSpPr>
              <p:spPr>
                <a:xfrm>
                  <a:off x="782269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5" name="Google Shape;7205;p22"/>
                <p:cNvSpPr/>
                <p:nvPr/>
              </p:nvSpPr>
              <p:spPr>
                <a:xfrm>
                  <a:off x="782269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6" name="Google Shape;7206;p22"/>
                <p:cNvSpPr/>
                <p:nvPr/>
              </p:nvSpPr>
              <p:spPr>
                <a:xfrm>
                  <a:off x="782269" y="288618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7" name="Google Shape;7207;p22"/>
                <p:cNvSpPr/>
                <p:nvPr/>
              </p:nvSpPr>
              <p:spPr>
                <a:xfrm>
                  <a:off x="782269" y="4337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8" name="Google Shape;7208;p22"/>
                <p:cNvSpPr/>
                <p:nvPr/>
              </p:nvSpPr>
              <p:spPr>
                <a:xfrm>
                  <a:off x="774043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7"/>
                        <a:pt x="93" y="347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9" name="Google Shape;7209;p22"/>
                <p:cNvSpPr/>
                <p:nvPr/>
              </p:nvSpPr>
              <p:spPr>
                <a:xfrm>
                  <a:off x="774043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22"/>
                <p:cNvSpPr/>
                <p:nvPr/>
              </p:nvSpPr>
              <p:spPr>
                <a:xfrm>
                  <a:off x="782269" y="86830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22"/>
                <p:cNvSpPr/>
                <p:nvPr/>
              </p:nvSpPr>
              <p:spPr>
                <a:xfrm>
                  <a:off x="774043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9"/>
                      </a:cubicBezTo>
                      <a:cubicBezTo>
                        <a:pt x="362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7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4"/>
                        <a:pt x="0" y="347"/>
                      </a:cubicBezTo>
                      <a:cubicBezTo>
                        <a:pt x="8" y="563"/>
                        <a:pt x="93" y="686"/>
                        <a:pt x="224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22"/>
                <p:cNvSpPr/>
                <p:nvPr/>
              </p:nvSpPr>
              <p:spPr>
                <a:xfrm>
                  <a:off x="782269" y="1156713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22"/>
                <p:cNvSpPr/>
                <p:nvPr/>
              </p:nvSpPr>
              <p:spPr>
                <a:xfrm>
                  <a:off x="774043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22"/>
                <p:cNvSpPr/>
                <p:nvPr/>
              </p:nvSpPr>
              <p:spPr>
                <a:xfrm>
                  <a:off x="782269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5" name="Google Shape;7215;p22"/>
                <p:cNvSpPr/>
                <p:nvPr/>
              </p:nvSpPr>
              <p:spPr>
                <a:xfrm>
                  <a:off x="774043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6" name="Google Shape;7216;p22"/>
                <p:cNvSpPr/>
                <p:nvPr/>
              </p:nvSpPr>
              <p:spPr>
                <a:xfrm>
                  <a:off x="782269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7" name="Google Shape;7217;p22"/>
                <p:cNvSpPr/>
                <p:nvPr/>
              </p:nvSpPr>
              <p:spPr>
                <a:xfrm>
                  <a:off x="774043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8" name="Google Shape;7218;p22"/>
                <p:cNvSpPr/>
                <p:nvPr/>
              </p:nvSpPr>
              <p:spPr>
                <a:xfrm>
                  <a:off x="782269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9" name="Google Shape;7219;p22"/>
                <p:cNvSpPr/>
                <p:nvPr/>
              </p:nvSpPr>
              <p:spPr>
                <a:xfrm>
                  <a:off x="782269" y="216990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0" name="Google Shape;7220;p22"/>
                <p:cNvSpPr/>
                <p:nvPr/>
              </p:nvSpPr>
              <p:spPr>
                <a:xfrm>
                  <a:off x="774043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1" name="Google Shape;7221;p22"/>
                <p:cNvSpPr/>
                <p:nvPr/>
              </p:nvSpPr>
              <p:spPr>
                <a:xfrm>
                  <a:off x="774043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2" name="Google Shape;7222;p22"/>
                <p:cNvSpPr/>
                <p:nvPr/>
              </p:nvSpPr>
              <p:spPr>
                <a:xfrm>
                  <a:off x="782269" y="260449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3" name="Google Shape;7223;p22"/>
                <p:cNvSpPr/>
                <p:nvPr/>
              </p:nvSpPr>
              <p:spPr>
                <a:xfrm>
                  <a:off x="774043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4" name="Google Shape;7224;p22"/>
                <p:cNvSpPr/>
                <p:nvPr/>
              </p:nvSpPr>
              <p:spPr>
                <a:xfrm>
                  <a:off x="782269" y="289385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5" name="Google Shape;7225;p22"/>
                <p:cNvSpPr/>
                <p:nvPr/>
              </p:nvSpPr>
              <p:spPr>
                <a:xfrm>
                  <a:off x="782269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6" name="Google Shape;7226;p22"/>
                <p:cNvSpPr/>
                <p:nvPr/>
              </p:nvSpPr>
              <p:spPr>
                <a:xfrm>
                  <a:off x="774043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10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7" name="Google Shape;7227;p22"/>
                <p:cNvSpPr/>
                <p:nvPr/>
              </p:nvSpPr>
              <p:spPr>
                <a:xfrm>
                  <a:off x="774043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8" name="Google Shape;7228;p22"/>
                <p:cNvSpPr/>
                <p:nvPr/>
              </p:nvSpPr>
              <p:spPr>
                <a:xfrm>
                  <a:off x="774043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9" name="Google Shape;7229;p22"/>
                <p:cNvSpPr/>
                <p:nvPr/>
              </p:nvSpPr>
              <p:spPr>
                <a:xfrm>
                  <a:off x="782269" y="361685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0" name="Google Shape;7230;p22"/>
                <p:cNvSpPr/>
                <p:nvPr/>
              </p:nvSpPr>
              <p:spPr>
                <a:xfrm>
                  <a:off x="782269" y="37619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1" name="Google Shape;7231;p22"/>
                <p:cNvSpPr/>
                <p:nvPr/>
              </p:nvSpPr>
              <p:spPr>
                <a:xfrm>
                  <a:off x="782269" y="390621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2" name="Google Shape;7232;p22"/>
                <p:cNvSpPr/>
                <p:nvPr/>
              </p:nvSpPr>
              <p:spPr>
                <a:xfrm>
                  <a:off x="774043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3" name="Google Shape;7233;p22"/>
                <p:cNvSpPr/>
                <p:nvPr/>
              </p:nvSpPr>
              <p:spPr>
                <a:xfrm>
                  <a:off x="782269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4" name="Google Shape;7234;p22"/>
                <p:cNvSpPr/>
                <p:nvPr/>
              </p:nvSpPr>
              <p:spPr>
                <a:xfrm>
                  <a:off x="774043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5" name="Google Shape;7235;p22"/>
                <p:cNvSpPr/>
                <p:nvPr/>
              </p:nvSpPr>
              <p:spPr>
                <a:xfrm>
                  <a:off x="782269" y="44849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6" name="Google Shape;7236;p22"/>
                <p:cNvSpPr/>
                <p:nvPr/>
              </p:nvSpPr>
              <p:spPr>
                <a:xfrm>
                  <a:off x="774043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7" name="Google Shape;7237;p22"/>
                <p:cNvSpPr/>
                <p:nvPr/>
              </p:nvSpPr>
              <p:spPr>
                <a:xfrm>
                  <a:off x="782269" y="47743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38" name="Google Shape;7238;p22"/>
              <p:cNvSpPr/>
              <p:nvPr/>
            </p:nvSpPr>
            <p:spPr>
              <a:xfrm>
                <a:off x="895799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2"/>
              <p:cNvSpPr/>
              <p:nvPr/>
            </p:nvSpPr>
            <p:spPr>
              <a:xfrm>
                <a:off x="895799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2"/>
              <p:cNvSpPr/>
              <p:nvPr/>
            </p:nvSpPr>
            <p:spPr>
              <a:xfrm>
                <a:off x="895799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2"/>
              <p:cNvSpPr/>
              <p:nvPr/>
            </p:nvSpPr>
            <p:spPr>
              <a:xfrm>
                <a:off x="887453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40" y="609"/>
                      <a:pt x="86" y="509"/>
                      <a:pt x="86" y="339"/>
                    </a:cubicBezTo>
                    <a:cubicBezTo>
                      <a:pt x="86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93" y="678"/>
                      <a:pt x="217" y="678"/>
                    </a:cubicBezTo>
                    <a:cubicBezTo>
                      <a:pt x="363" y="678"/>
                      <a:pt x="448" y="555"/>
                      <a:pt x="448" y="331"/>
                    </a:cubicBezTo>
                    <a:cubicBezTo>
                      <a:pt x="448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2"/>
              <p:cNvSpPr/>
              <p:nvPr/>
            </p:nvSpPr>
            <p:spPr>
              <a:xfrm>
                <a:off x="887453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40" y="610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2"/>
              <p:cNvSpPr/>
              <p:nvPr/>
            </p:nvSpPr>
            <p:spPr>
              <a:xfrm>
                <a:off x="895799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2"/>
              <p:cNvSpPr/>
              <p:nvPr/>
            </p:nvSpPr>
            <p:spPr>
              <a:xfrm>
                <a:off x="887453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40" y="617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2"/>
              <p:cNvSpPr/>
              <p:nvPr/>
            </p:nvSpPr>
            <p:spPr>
              <a:xfrm>
                <a:off x="895799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46" name="Google Shape;7246;p22"/>
          <p:cNvSpPr txBox="1">
            <a:spLocks noGrp="1"/>
          </p:cNvSpPr>
          <p:nvPr>
            <p:ph type="title" hasCustomPrompt="1"/>
          </p:nvPr>
        </p:nvSpPr>
        <p:spPr>
          <a:xfrm>
            <a:off x="2090740" y="1274850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7" name="Google Shape;7247;p22"/>
          <p:cNvSpPr txBox="1">
            <a:spLocks noGrp="1"/>
          </p:cNvSpPr>
          <p:nvPr>
            <p:ph type="subTitle" idx="1"/>
          </p:nvPr>
        </p:nvSpPr>
        <p:spPr>
          <a:xfrm>
            <a:off x="1477840" y="1752842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48" name="Google Shape;7248;p22"/>
          <p:cNvSpPr txBox="1">
            <a:spLocks noGrp="1"/>
          </p:cNvSpPr>
          <p:nvPr>
            <p:ph type="subTitle" idx="2"/>
          </p:nvPr>
        </p:nvSpPr>
        <p:spPr>
          <a:xfrm>
            <a:off x="1477840" y="2199733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9" name="Google Shape;7249;p22"/>
          <p:cNvSpPr txBox="1">
            <a:spLocks noGrp="1"/>
          </p:cNvSpPr>
          <p:nvPr>
            <p:ph type="title" idx="3" hasCustomPrompt="1"/>
          </p:nvPr>
        </p:nvSpPr>
        <p:spPr>
          <a:xfrm>
            <a:off x="5941160" y="1274850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0" name="Google Shape;7250;p22"/>
          <p:cNvSpPr txBox="1">
            <a:spLocks noGrp="1"/>
          </p:cNvSpPr>
          <p:nvPr>
            <p:ph type="subTitle" idx="4"/>
          </p:nvPr>
        </p:nvSpPr>
        <p:spPr>
          <a:xfrm>
            <a:off x="5328260" y="1752842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1" name="Google Shape;7251;p22"/>
          <p:cNvSpPr txBox="1">
            <a:spLocks noGrp="1"/>
          </p:cNvSpPr>
          <p:nvPr>
            <p:ph type="subTitle" idx="5"/>
          </p:nvPr>
        </p:nvSpPr>
        <p:spPr>
          <a:xfrm>
            <a:off x="5328260" y="2199733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2" name="Google Shape;7252;p22"/>
          <p:cNvSpPr txBox="1">
            <a:spLocks noGrp="1"/>
          </p:cNvSpPr>
          <p:nvPr>
            <p:ph type="title" idx="6" hasCustomPrompt="1"/>
          </p:nvPr>
        </p:nvSpPr>
        <p:spPr>
          <a:xfrm>
            <a:off x="2090740" y="3027835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3" name="Google Shape;7253;p22"/>
          <p:cNvSpPr txBox="1">
            <a:spLocks noGrp="1"/>
          </p:cNvSpPr>
          <p:nvPr>
            <p:ph type="subTitle" idx="7"/>
          </p:nvPr>
        </p:nvSpPr>
        <p:spPr>
          <a:xfrm>
            <a:off x="1477840" y="3505837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4" name="Google Shape;7254;p22"/>
          <p:cNvSpPr txBox="1">
            <a:spLocks noGrp="1"/>
          </p:cNvSpPr>
          <p:nvPr>
            <p:ph type="subTitle" idx="8"/>
          </p:nvPr>
        </p:nvSpPr>
        <p:spPr>
          <a:xfrm>
            <a:off x="1477840" y="3952725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5" name="Google Shape;7255;p2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56" name="Google Shape;7256;p22"/>
          <p:cNvSpPr txBox="1">
            <a:spLocks noGrp="1"/>
          </p:cNvSpPr>
          <p:nvPr>
            <p:ph type="title" idx="13" hasCustomPrompt="1"/>
          </p:nvPr>
        </p:nvSpPr>
        <p:spPr>
          <a:xfrm>
            <a:off x="5941160" y="3027835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7" name="Google Shape;7257;p22"/>
          <p:cNvSpPr txBox="1">
            <a:spLocks noGrp="1"/>
          </p:cNvSpPr>
          <p:nvPr>
            <p:ph type="subTitle" idx="14"/>
          </p:nvPr>
        </p:nvSpPr>
        <p:spPr>
          <a:xfrm>
            <a:off x="5328260" y="3505837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8" name="Google Shape;7258;p22"/>
          <p:cNvSpPr txBox="1">
            <a:spLocks noGrp="1"/>
          </p:cNvSpPr>
          <p:nvPr>
            <p:ph type="subTitle" idx="15"/>
          </p:nvPr>
        </p:nvSpPr>
        <p:spPr>
          <a:xfrm>
            <a:off x="5328260" y="3952725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2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7261" name="Google Shape;7261;p2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1" name="Google Shape;7311;p23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7312" name="Google Shape;7312;p23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7313" name="Google Shape;7313;p23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3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3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3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3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3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3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3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3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3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3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3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3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3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3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3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3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3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31" name="Google Shape;7331;p23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7332" name="Google Shape;7332;p23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3" name="Google Shape;7333;p23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4" name="Google Shape;7334;p23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5" name="Google Shape;7335;p23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6" name="Google Shape;7336;p23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7" name="Google Shape;7337;p23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8" name="Google Shape;7338;p23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9" name="Google Shape;7339;p23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0" name="Google Shape;7340;p23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1" name="Google Shape;7341;p23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2" name="Google Shape;7342;p23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3" name="Google Shape;7343;p23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4" name="Google Shape;7344;p23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5" name="Google Shape;7345;p23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6" name="Google Shape;7346;p23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7" name="Google Shape;7347;p23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8" name="Google Shape;7348;p23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9" name="Google Shape;7349;p23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0" name="Google Shape;7350;p23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1" name="Google Shape;7351;p23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2" name="Google Shape;7352;p23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3" name="Google Shape;7353;p23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4" name="Google Shape;7354;p23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5" name="Google Shape;7355;p23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6" name="Google Shape;7356;p23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7" name="Google Shape;7357;p23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8" name="Google Shape;7358;p23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9" name="Google Shape;7359;p23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0" name="Google Shape;7360;p23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1" name="Google Shape;7361;p23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2" name="Google Shape;7362;p23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3" name="Google Shape;7363;p23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4" name="Google Shape;7364;p23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5" name="Google Shape;7365;p23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66" name="Google Shape;7366;p23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3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3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3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3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3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3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3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4" name="Google Shape;7374;p23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7375" name="Google Shape;7375;p23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3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7" name="Google Shape;7377;p23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7378" name="Google Shape;7378;p23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7379" name="Google Shape;7379;p23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0" name="Google Shape;7380;p23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1" name="Google Shape;7381;p23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2" name="Google Shape;7382;p23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3" name="Google Shape;7383;p23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4" name="Google Shape;7384;p23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5" name="Google Shape;7385;p23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6" name="Google Shape;7386;p23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7" name="Google Shape;7387;p23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8" name="Google Shape;7388;p23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9" name="Google Shape;7389;p23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0" name="Google Shape;7390;p23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1" name="Google Shape;7391;p23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2" name="Google Shape;7392;p23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3" name="Google Shape;7393;p23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4" name="Google Shape;7394;p23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5" name="Google Shape;7395;p23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6" name="Google Shape;7396;p23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7" name="Google Shape;7397;p23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8" name="Google Shape;7398;p23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9" name="Google Shape;7399;p23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0" name="Google Shape;7400;p23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1" name="Google Shape;7401;p23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2" name="Google Shape;7402;p23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3" name="Google Shape;7403;p23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4" name="Google Shape;7404;p23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5" name="Google Shape;7405;p23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6" name="Google Shape;7406;p23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7" name="Google Shape;7407;p23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8" name="Google Shape;7408;p23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9" name="Google Shape;7409;p23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0" name="Google Shape;7410;p23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1" name="Google Shape;7411;p23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2" name="Google Shape;7412;p23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3" name="Google Shape;7413;p23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4" name="Google Shape;7414;p23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415" name="Google Shape;7415;p23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6" name="Google Shape;7416;p23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7" name="Google Shape;7417;p23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8" name="Google Shape;7418;p23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9" name="Google Shape;7419;p23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0" name="Google Shape;7420;p23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1" name="Google Shape;7421;p23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2" name="Google Shape;7422;p23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3" name="Google Shape;7423;p23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4" name="Google Shape;7424;p23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5" name="Google Shape;7425;p23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6" name="Google Shape;7426;p23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7" name="Google Shape;7427;p23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8" name="Google Shape;7428;p23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9" name="Google Shape;7429;p23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0" name="Google Shape;7430;p23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1" name="Google Shape;7431;p23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2" name="Google Shape;7432;p23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3" name="Google Shape;7433;p23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4" name="Google Shape;7434;p23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5" name="Google Shape;7435;p23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6" name="Google Shape;7436;p23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7" name="Google Shape;7437;p23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8" name="Google Shape;7438;p23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439" name="Google Shape;7439;p23"/>
          <p:cNvSpPr txBox="1">
            <a:spLocks noGrp="1"/>
          </p:cNvSpPr>
          <p:nvPr>
            <p:ph type="subTitle" idx="1"/>
          </p:nvPr>
        </p:nvSpPr>
        <p:spPr>
          <a:xfrm>
            <a:off x="5668750" y="2345816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0" name="Google Shape;7440;p23"/>
          <p:cNvSpPr txBox="1">
            <a:spLocks noGrp="1"/>
          </p:cNvSpPr>
          <p:nvPr>
            <p:ph type="subTitle" idx="2"/>
          </p:nvPr>
        </p:nvSpPr>
        <p:spPr>
          <a:xfrm>
            <a:off x="5668750" y="2827636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1" name="Google Shape;7441;p23"/>
          <p:cNvSpPr txBox="1">
            <a:spLocks noGrp="1"/>
          </p:cNvSpPr>
          <p:nvPr>
            <p:ph type="subTitle" idx="3"/>
          </p:nvPr>
        </p:nvSpPr>
        <p:spPr>
          <a:xfrm>
            <a:off x="5668750" y="1222004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2" name="Google Shape;7442;p23"/>
          <p:cNvSpPr txBox="1">
            <a:spLocks noGrp="1"/>
          </p:cNvSpPr>
          <p:nvPr>
            <p:ph type="subTitle" idx="4"/>
          </p:nvPr>
        </p:nvSpPr>
        <p:spPr>
          <a:xfrm>
            <a:off x="5668750" y="17038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3" name="Google Shape;7443;p23"/>
          <p:cNvSpPr txBox="1">
            <a:spLocks noGrp="1"/>
          </p:cNvSpPr>
          <p:nvPr>
            <p:ph type="subTitle" idx="5"/>
          </p:nvPr>
        </p:nvSpPr>
        <p:spPr>
          <a:xfrm>
            <a:off x="5668750" y="3469628"/>
            <a:ext cx="2641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4" name="Google Shape;7444;p23"/>
          <p:cNvSpPr txBox="1">
            <a:spLocks noGrp="1"/>
          </p:cNvSpPr>
          <p:nvPr>
            <p:ph type="subTitle" idx="6"/>
          </p:nvPr>
        </p:nvSpPr>
        <p:spPr>
          <a:xfrm>
            <a:off x="5668750" y="395144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5" name="Google Shape;7445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446" name="Google Shape;7446;p23"/>
          <p:cNvSpPr txBox="1">
            <a:spLocks noGrp="1"/>
          </p:cNvSpPr>
          <p:nvPr>
            <p:ph type="subTitle" idx="7"/>
          </p:nvPr>
        </p:nvSpPr>
        <p:spPr>
          <a:xfrm>
            <a:off x="1739500" y="1222004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7" name="Google Shape;7447;p23"/>
          <p:cNvSpPr txBox="1">
            <a:spLocks noGrp="1"/>
          </p:cNvSpPr>
          <p:nvPr>
            <p:ph type="subTitle" idx="8"/>
          </p:nvPr>
        </p:nvSpPr>
        <p:spPr>
          <a:xfrm>
            <a:off x="1739500" y="17038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8" name="Google Shape;7448;p23"/>
          <p:cNvSpPr txBox="1">
            <a:spLocks noGrp="1"/>
          </p:cNvSpPr>
          <p:nvPr>
            <p:ph type="subTitle" idx="9"/>
          </p:nvPr>
        </p:nvSpPr>
        <p:spPr>
          <a:xfrm>
            <a:off x="1739500" y="2345816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9" name="Google Shape;7449;p23"/>
          <p:cNvSpPr txBox="1">
            <a:spLocks noGrp="1"/>
          </p:cNvSpPr>
          <p:nvPr>
            <p:ph type="subTitle" idx="13"/>
          </p:nvPr>
        </p:nvSpPr>
        <p:spPr>
          <a:xfrm>
            <a:off x="1739500" y="2827636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0" name="Google Shape;7450;p23"/>
          <p:cNvSpPr txBox="1">
            <a:spLocks noGrp="1"/>
          </p:cNvSpPr>
          <p:nvPr>
            <p:ph type="subTitle" idx="14"/>
          </p:nvPr>
        </p:nvSpPr>
        <p:spPr>
          <a:xfrm>
            <a:off x="1739500" y="3469628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51" name="Google Shape;7451;p23"/>
          <p:cNvSpPr txBox="1">
            <a:spLocks noGrp="1"/>
          </p:cNvSpPr>
          <p:nvPr>
            <p:ph type="subTitle" idx="15"/>
          </p:nvPr>
        </p:nvSpPr>
        <p:spPr>
          <a:xfrm>
            <a:off x="1739500" y="395144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">
    <p:spTree>
      <p:nvGrpSpPr>
        <p:cNvPr id="1" name="Shape 8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8" name="Google Shape;8498;p2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499" name="Google Shape;8499;p2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9" name="Google Shape;8549;p27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8550" name="Google Shape;8550;p27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8551" name="Google Shape;8551;p27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7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7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7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7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7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7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7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7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7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7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7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7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7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7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7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7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7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69" name="Google Shape;8569;p27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8570" name="Google Shape;8570;p27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1" name="Google Shape;8571;p27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2" name="Google Shape;8572;p27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3" name="Google Shape;8573;p27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4" name="Google Shape;8574;p27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5" name="Google Shape;8575;p27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6" name="Google Shape;8576;p27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7" name="Google Shape;8577;p27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8" name="Google Shape;8578;p27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9" name="Google Shape;8579;p27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0" name="Google Shape;8580;p27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1" name="Google Shape;8581;p27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2" name="Google Shape;8582;p27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3" name="Google Shape;8583;p27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4" name="Google Shape;8584;p27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5" name="Google Shape;8585;p27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6" name="Google Shape;8586;p27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7" name="Google Shape;8587;p27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8" name="Google Shape;8588;p27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9" name="Google Shape;8589;p27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0" name="Google Shape;8590;p27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1" name="Google Shape;8591;p27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2" name="Google Shape;8592;p27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3" name="Google Shape;8593;p27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4" name="Google Shape;8594;p27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5" name="Google Shape;8595;p27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6" name="Google Shape;8596;p27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7" name="Google Shape;8597;p27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8" name="Google Shape;8598;p27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9" name="Google Shape;8599;p27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0" name="Google Shape;8600;p27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1" name="Google Shape;8601;p27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2" name="Google Shape;8602;p27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3" name="Google Shape;8603;p27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4" name="Google Shape;8604;p27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7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7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7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7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7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7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7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2" name="Google Shape;8612;p27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8613" name="Google Shape;8613;p27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7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15" name="Google Shape;8615;p27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8616" name="Google Shape;8616;p27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8617" name="Google Shape;8617;p27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8" name="Google Shape;8618;p27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9" name="Google Shape;8619;p27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0" name="Google Shape;8620;p27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1" name="Google Shape;8621;p27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2" name="Google Shape;8622;p27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3" name="Google Shape;8623;p27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4" name="Google Shape;8624;p27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5" name="Google Shape;8625;p27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6" name="Google Shape;8626;p27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7" name="Google Shape;8627;p27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8" name="Google Shape;8628;p27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9" name="Google Shape;8629;p27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0" name="Google Shape;8630;p27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1" name="Google Shape;8631;p27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2" name="Google Shape;8632;p27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3" name="Google Shape;8633;p27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4" name="Google Shape;8634;p27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5" name="Google Shape;8635;p27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6" name="Google Shape;8636;p27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7" name="Google Shape;8637;p27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8" name="Google Shape;8638;p27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9" name="Google Shape;8639;p27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0" name="Google Shape;8640;p27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1" name="Google Shape;8641;p27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2" name="Google Shape;8642;p27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3" name="Google Shape;8643;p27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4" name="Google Shape;8644;p27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5" name="Google Shape;8645;p27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6" name="Google Shape;8646;p27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7" name="Google Shape;8647;p27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8" name="Google Shape;8648;p27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9" name="Google Shape;8649;p27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0" name="Google Shape;8650;p27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1" name="Google Shape;8651;p27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2" name="Google Shape;8652;p27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653" name="Google Shape;8653;p27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4" name="Google Shape;8654;p27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5" name="Google Shape;8655;p27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6" name="Google Shape;8656;p27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7" name="Google Shape;8657;p27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8" name="Google Shape;8658;p27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9" name="Google Shape;8659;p27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0" name="Google Shape;8660;p27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1" name="Google Shape;8661;p27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2" name="Google Shape;8662;p27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3" name="Google Shape;8663;p27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4" name="Google Shape;8664;p27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5" name="Google Shape;8665;p27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6" name="Google Shape;8666;p27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7" name="Google Shape;8667;p27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8" name="Google Shape;8668;p27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9" name="Google Shape;8669;p27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0" name="Google Shape;8670;p27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1" name="Google Shape;8671;p27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2" name="Google Shape;8672;p27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3" name="Google Shape;8673;p27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4" name="Google Shape;8674;p27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5" name="Google Shape;8675;p27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6" name="Google Shape;8676;p27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677" name="Google Shape;8677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678" name="Google Shape;8678;p27"/>
          <p:cNvSpPr>
            <a:spLocks noGrp="1"/>
          </p:cNvSpPr>
          <p:nvPr>
            <p:ph type="pic" idx="2"/>
          </p:nvPr>
        </p:nvSpPr>
        <p:spPr>
          <a:xfrm>
            <a:off x="5055274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  <p:sp>
        <p:nvSpPr>
          <p:cNvPr id="8679" name="Google Shape;8679;p27"/>
          <p:cNvSpPr txBox="1">
            <a:spLocks noGrp="1"/>
          </p:cNvSpPr>
          <p:nvPr>
            <p:ph type="subTitle" idx="1"/>
          </p:nvPr>
        </p:nvSpPr>
        <p:spPr>
          <a:xfrm>
            <a:off x="1243619" y="1883150"/>
            <a:ext cx="279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8680" name="Google Shape;8680;p27"/>
          <p:cNvSpPr txBox="1">
            <a:spLocks noGrp="1"/>
          </p:cNvSpPr>
          <p:nvPr>
            <p:ph type="subTitle" idx="3"/>
          </p:nvPr>
        </p:nvSpPr>
        <p:spPr>
          <a:xfrm>
            <a:off x="1243619" y="2379321"/>
            <a:ext cx="27903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8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2" name="Google Shape;8682;p2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683" name="Google Shape;8683;p2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2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2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2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2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2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2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2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2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2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2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2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2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2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2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2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2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2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2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2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2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2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2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2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2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2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2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2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2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2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2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2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2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2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2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2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2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2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2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2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2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2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2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2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2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2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2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2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2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2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3" name="Google Shape;8733;p2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8734" name="Google Shape;8734;p2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8735" name="Google Shape;8735;p28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28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28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28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28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28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28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28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28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28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28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28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28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28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28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28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28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28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28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28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28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28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28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28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28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2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2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2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2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28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28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28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28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28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28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28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28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28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28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28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28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8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8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8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8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8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8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8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8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8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85" name="Google Shape;8785;p28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8786" name="Google Shape;8786;p28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28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28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28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28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28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28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28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28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28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28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28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28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28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28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1" name="Google Shape;8801;p28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2" name="Google Shape;8802;p28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28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28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28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28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28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28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28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28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28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28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28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28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28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28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28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28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28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0" name="Google Shape;8820;p28"/>
            <p:cNvGrpSpPr/>
            <p:nvPr/>
          </p:nvGrpSpPr>
          <p:grpSpPr>
            <a:xfrm>
              <a:off x="300060" y="206"/>
              <a:ext cx="53414" cy="4562956"/>
              <a:chOff x="418506" y="206"/>
              <a:chExt cx="53414" cy="4562956"/>
            </a:xfrm>
          </p:grpSpPr>
          <p:sp>
            <p:nvSpPr>
              <p:cNvPr id="8821" name="Google Shape;8821;p28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28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28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28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28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28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28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28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28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28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28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28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28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28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28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28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28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28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28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28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28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28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28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28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28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28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28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28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28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28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28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28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3" name="Google Shape;8853;p2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60" name="Google Shape;8860;p28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8861" name="Google Shape;8861;p28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28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28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28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28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28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28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28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28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28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28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28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28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28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28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28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28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28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28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28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28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28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28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28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28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28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28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28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28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28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28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28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28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28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95" name="Google Shape;8895;p2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8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8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8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8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02" name="Google Shape;8902;p28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8903" name="Google Shape;8903;p28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28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28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28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28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28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28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28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28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28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28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28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28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28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28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28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28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28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28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28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28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28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28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28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28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28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28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28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28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28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28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28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28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28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28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28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30" name="Google Shape;630;p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3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681" name="Google Shape;681;p3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844284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845107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844284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45107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44284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845107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844284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844284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657005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807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799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33361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33443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68388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73683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73683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68201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68201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75593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6132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52173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6301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2538773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3"/>
          <p:cNvSpPr txBox="1">
            <a:spLocks noGrp="1"/>
          </p:cNvSpPr>
          <p:nvPr>
            <p:ph type="title"/>
          </p:nvPr>
        </p:nvSpPr>
        <p:spPr>
          <a:xfrm>
            <a:off x="3596775" y="2182675"/>
            <a:ext cx="4728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64" name="Google Shape;964;p3"/>
          <p:cNvSpPr txBox="1">
            <a:spLocks noGrp="1"/>
          </p:cNvSpPr>
          <p:nvPr>
            <p:ph type="title" idx="2" hasCustomPrompt="1"/>
          </p:nvPr>
        </p:nvSpPr>
        <p:spPr>
          <a:xfrm>
            <a:off x="5113425" y="1171925"/>
            <a:ext cx="1695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65" name="Google Shape;965;p3"/>
          <p:cNvSpPr txBox="1">
            <a:spLocks noGrp="1"/>
          </p:cNvSpPr>
          <p:nvPr>
            <p:ph type="subTitle" idx="1"/>
          </p:nvPr>
        </p:nvSpPr>
        <p:spPr>
          <a:xfrm>
            <a:off x="4379775" y="3188222"/>
            <a:ext cx="31626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8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0" name="Google Shape;8940;p2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941" name="Google Shape;8941;p2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1" name="Google Shape;8991;p29"/>
          <p:cNvSpPr txBox="1">
            <a:spLocks noGrp="1"/>
          </p:cNvSpPr>
          <p:nvPr>
            <p:ph type="title"/>
          </p:nvPr>
        </p:nvSpPr>
        <p:spPr>
          <a:xfrm>
            <a:off x="722375" y="594516"/>
            <a:ext cx="45381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992" name="Google Shape;8992;p29"/>
          <p:cNvSpPr txBox="1">
            <a:spLocks noGrp="1"/>
          </p:cNvSpPr>
          <p:nvPr>
            <p:ph type="subTitle" idx="1"/>
          </p:nvPr>
        </p:nvSpPr>
        <p:spPr>
          <a:xfrm>
            <a:off x="722375" y="1424863"/>
            <a:ext cx="45381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3" name="Google Shape;8993;p29"/>
          <p:cNvSpPr txBox="1"/>
          <p:nvPr/>
        </p:nvSpPr>
        <p:spPr>
          <a:xfrm>
            <a:off x="1066625" y="3419513"/>
            <a:ext cx="3849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8994" name="Google Shape;8994;p29"/>
          <p:cNvGrpSpPr/>
          <p:nvPr/>
        </p:nvGrpSpPr>
        <p:grpSpPr>
          <a:xfrm>
            <a:off x="110918" y="206"/>
            <a:ext cx="8903803" cy="5143474"/>
            <a:chOff x="110918" y="206"/>
            <a:chExt cx="8903803" cy="5143474"/>
          </a:xfrm>
        </p:grpSpPr>
        <p:sp>
          <p:nvSpPr>
            <p:cNvPr id="8995" name="Google Shape;8995;p29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9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9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9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9"/>
            <p:cNvSpPr/>
            <p:nvPr/>
          </p:nvSpPr>
          <p:spPr>
            <a:xfrm>
              <a:off x="379686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9"/>
            <p:cNvSpPr/>
            <p:nvPr/>
          </p:nvSpPr>
          <p:spPr>
            <a:xfrm>
              <a:off x="38791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9"/>
            <p:cNvSpPr/>
            <p:nvPr/>
          </p:nvSpPr>
          <p:spPr>
            <a:xfrm>
              <a:off x="379686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9"/>
            <p:cNvSpPr/>
            <p:nvPr/>
          </p:nvSpPr>
          <p:spPr>
            <a:xfrm>
              <a:off x="387913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9"/>
            <p:cNvSpPr/>
            <p:nvPr/>
          </p:nvSpPr>
          <p:spPr>
            <a:xfrm>
              <a:off x="379686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9"/>
            <p:cNvSpPr/>
            <p:nvPr/>
          </p:nvSpPr>
          <p:spPr>
            <a:xfrm>
              <a:off x="379686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9"/>
            <p:cNvSpPr/>
            <p:nvPr/>
          </p:nvSpPr>
          <p:spPr>
            <a:xfrm>
              <a:off x="387913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9"/>
            <p:cNvSpPr/>
            <p:nvPr/>
          </p:nvSpPr>
          <p:spPr>
            <a:xfrm>
              <a:off x="387913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9"/>
            <p:cNvSpPr/>
            <p:nvPr/>
          </p:nvSpPr>
          <p:spPr>
            <a:xfrm>
              <a:off x="387913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9"/>
            <p:cNvSpPr/>
            <p:nvPr/>
          </p:nvSpPr>
          <p:spPr>
            <a:xfrm>
              <a:off x="379686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9"/>
            <p:cNvSpPr/>
            <p:nvPr/>
          </p:nvSpPr>
          <p:spPr>
            <a:xfrm>
              <a:off x="387913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9"/>
            <p:cNvSpPr/>
            <p:nvPr/>
          </p:nvSpPr>
          <p:spPr>
            <a:xfrm>
              <a:off x="387913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9"/>
            <p:cNvSpPr/>
            <p:nvPr/>
          </p:nvSpPr>
          <p:spPr>
            <a:xfrm>
              <a:off x="379686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9"/>
            <p:cNvSpPr/>
            <p:nvPr/>
          </p:nvSpPr>
          <p:spPr>
            <a:xfrm>
              <a:off x="387913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9"/>
            <p:cNvSpPr/>
            <p:nvPr/>
          </p:nvSpPr>
          <p:spPr>
            <a:xfrm>
              <a:off x="379686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9"/>
            <p:cNvSpPr/>
            <p:nvPr/>
          </p:nvSpPr>
          <p:spPr>
            <a:xfrm>
              <a:off x="387913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9"/>
            <p:cNvSpPr/>
            <p:nvPr/>
          </p:nvSpPr>
          <p:spPr>
            <a:xfrm>
              <a:off x="379686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9"/>
            <p:cNvSpPr/>
            <p:nvPr/>
          </p:nvSpPr>
          <p:spPr>
            <a:xfrm>
              <a:off x="387913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9"/>
            <p:cNvSpPr/>
            <p:nvPr/>
          </p:nvSpPr>
          <p:spPr>
            <a:xfrm>
              <a:off x="379686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9"/>
            <p:cNvSpPr/>
            <p:nvPr/>
          </p:nvSpPr>
          <p:spPr>
            <a:xfrm>
              <a:off x="379686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9"/>
            <p:cNvSpPr/>
            <p:nvPr/>
          </p:nvSpPr>
          <p:spPr>
            <a:xfrm>
              <a:off x="387913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9"/>
            <p:cNvSpPr/>
            <p:nvPr/>
          </p:nvSpPr>
          <p:spPr>
            <a:xfrm>
              <a:off x="379686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9"/>
            <p:cNvSpPr/>
            <p:nvPr/>
          </p:nvSpPr>
          <p:spPr>
            <a:xfrm>
              <a:off x="379686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9"/>
            <p:cNvSpPr/>
            <p:nvPr/>
          </p:nvSpPr>
          <p:spPr>
            <a:xfrm>
              <a:off x="379686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9"/>
            <p:cNvSpPr/>
            <p:nvPr/>
          </p:nvSpPr>
          <p:spPr>
            <a:xfrm>
              <a:off x="387913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9"/>
            <p:cNvSpPr/>
            <p:nvPr/>
          </p:nvSpPr>
          <p:spPr>
            <a:xfrm>
              <a:off x="387913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9"/>
            <p:cNvSpPr/>
            <p:nvPr/>
          </p:nvSpPr>
          <p:spPr>
            <a:xfrm>
              <a:off x="387913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9"/>
            <p:cNvSpPr/>
            <p:nvPr/>
          </p:nvSpPr>
          <p:spPr>
            <a:xfrm>
              <a:off x="379686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9"/>
            <p:cNvSpPr/>
            <p:nvPr/>
          </p:nvSpPr>
          <p:spPr>
            <a:xfrm>
              <a:off x="387913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9"/>
            <p:cNvSpPr/>
            <p:nvPr/>
          </p:nvSpPr>
          <p:spPr>
            <a:xfrm>
              <a:off x="379686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9"/>
            <p:cNvSpPr/>
            <p:nvPr/>
          </p:nvSpPr>
          <p:spPr>
            <a:xfrm>
              <a:off x="387913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9"/>
            <p:cNvSpPr/>
            <p:nvPr/>
          </p:nvSpPr>
          <p:spPr>
            <a:xfrm>
              <a:off x="379686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9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9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9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9"/>
            <p:cNvSpPr/>
            <p:nvPr/>
          </p:nvSpPr>
          <p:spPr>
            <a:xfrm>
              <a:off x="91734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9"/>
            <p:cNvSpPr/>
            <p:nvPr/>
          </p:nvSpPr>
          <p:spPr>
            <a:xfrm>
              <a:off x="91734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9"/>
            <p:cNvSpPr/>
            <p:nvPr/>
          </p:nvSpPr>
          <p:spPr>
            <a:xfrm>
              <a:off x="925687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9"/>
            <p:cNvSpPr/>
            <p:nvPr/>
          </p:nvSpPr>
          <p:spPr>
            <a:xfrm>
              <a:off x="91734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9"/>
            <p:cNvSpPr/>
            <p:nvPr/>
          </p:nvSpPr>
          <p:spPr>
            <a:xfrm>
              <a:off x="925687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9"/>
            <p:cNvSpPr/>
            <p:nvPr/>
          </p:nvSpPr>
          <p:spPr>
            <a:xfrm>
              <a:off x="91734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9"/>
            <p:cNvSpPr/>
            <p:nvPr/>
          </p:nvSpPr>
          <p:spPr>
            <a:xfrm>
              <a:off x="91734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9"/>
            <p:cNvSpPr/>
            <p:nvPr/>
          </p:nvSpPr>
          <p:spPr>
            <a:xfrm>
              <a:off x="92568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9"/>
            <p:cNvSpPr/>
            <p:nvPr/>
          </p:nvSpPr>
          <p:spPr>
            <a:xfrm>
              <a:off x="925687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9"/>
            <p:cNvSpPr/>
            <p:nvPr/>
          </p:nvSpPr>
          <p:spPr>
            <a:xfrm>
              <a:off x="925687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9"/>
            <p:cNvSpPr/>
            <p:nvPr/>
          </p:nvSpPr>
          <p:spPr>
            <a:xfrm>
              <a:off x="91734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9"/>
            <p:cNvSpPr/>
            <p:nvPr/>
          </p:nvSpPr>
          <p:spPr>
            <a:xfrm>
              <a:off x="925687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9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9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9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9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9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9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9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9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9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9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9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9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9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9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9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9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9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9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9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9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9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9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9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9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9"/>
            <p:cNvSpPr/>
            <p:nvPr/>
          </p:nvSpPr>
          <p:spPr>
            <a:xfrm>
              <a:off x="1109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9"/>
            <p:cNvSpPr/>
            <p:nvPr/>
          </p:nvSpPr>
          <p:spPr>
            <a:xfrm>
              <a:off x="1191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9"/>
            <p:cNvSpPr/>
            <p:nvPr/>
          </p:nvSpPr>
          <p:spPr>
            <a:xfrm>
              <a:off x="1109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9"/>
            <p:cNvSpPr/>
            <p:nvPr/>
          </p:nvSpPr>
          <p:spPr>
            <a:xfrm>
              <a:off x="1191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9"/>
            <p:cNvSpPr/>
            <p:nvPr/>
          </p:nvSpPr>
          <p:spPr>
            <a:xfrm>
              <a:off x="1109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9"/>
            <p:cNvSpPr/>
            <p:nvPr/>
          </p:nvSpPr>
          <p:spPr>
            <a:xfrm>
              <a:off x="1191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9"/>
            <p:cNvSpPr/>
            <p:nvPr/>
          </p:nvSpPr>
          <p:spPr>
            <a:xfrm>
              <a:off x="1109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9"/>
            <p:cNvSpPr/>
            <p:nvPr/>
          </p:nvSpPr>
          <p:spPr>
            <a:xfrm>
              <a:off x="1191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9"/>
            <p:cNvSpPr/>
            <p:nvPr/>
          </p:nvSpPr>
          <p:spPr>
            <a:xfrm>
              <a:off x="1109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9"/>
            <p:cNvSpPr/>
            <p:nvPr/>
          </p:nvSpPr>
          <p:spPr>
            <a:xfrm>
              <a:off x="1191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9"/>
            <p:cNvSpPr/>
            <p:nvPr/>
          </p:nvSpPr>
          <p:spPr>
            <a:xfrm>
              <a:off x="1191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9"/>
            <p:cNvSpPr/>
            <p:nvPr/>
          </p:nvSpPr>
          <p:spPr>
            <a:xfrm>
              <a:off x="1109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9"/>
            <p:cNvSpPr/>
            <p:nvPr/>
          </p:nvSpPr>
          <p:spPr>
            <a:xfrm>
              <a:off x="1109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9"/>
            <p:cNvSpPr/>
            <p:nvPr/>
          </p:nvSpPr>
          <p:spPr>
            <a:xfrm>
              <a:off x="1191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9"/>
            <p:cNvSpPr/>
            <p:nvPr/>
          </p:nvSpPr>
          <p:spPr>
            <a:xfrm>
              <a:off x="1109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9"/>
            <p:cNvSpPr/>
            <p:nvPr/>
          </p:nvSpPr>
          <p:spPr>
            <a:xfrm>
              <a:off x="1191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9"/>
            <p:cNvSpPr/>
            <p:nvPr/>
          </p:nvSpPr>
          <p:spPr>
            <a:xfrm>
              <a:off x="1191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9"/>
            <p:cNvSpPr/>
            <p:nvPr/>
          </p:nvSpPr>
          <p:spPr>
            <a:xfrm>
              <a:off x="1109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9"/>
            <p:cNvSpPr/>
            <p:nvPr/>
          </p:nvSpPr>
          <p:spPr>
            <a:xfrm>
              <a:off x="1109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9"/>
            <p:cNvSpPr/>
            <p:nvPr/>
          </p:nvSpPr>
          <p:spPr>
            <a:xfrm>
              <a:off x="1109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9"/>
            <p:cNvSpPr/>
            <p:nvPr/>
          </p:nvSpPr>
          <p:spPr>
            <a:xfrm>
              <a:off x="1191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9"/>
            <p:cNvSpPr/>
            <p:nvPr/>
          </p:nvSpPr>
          <p:spPr>
            <a:xfrm>
              <a:off x="1191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9"/>
            <p:cNvSpPr/>
            <p:nvPr/>
          </p:nvSpPr>
          <p:spPr>
            <a:xfrm>
              <a:off x="1191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9"/>
            <p:cNvSpPr/>
            <p:nvPr/>
          </p:nvSpPr>
          <p:spPr>
            <a:xfrm>
              <a:off x="1109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9"/>
            <p:cNvSpPr/>
            <p:nvPr/>
          </p:nvSpPr>
          <p:spPr>
            <a:xfrm>
              <a:off x="1191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9"/>
            <p:cNvSpPr/>
            <p:nvPr/>
          </p:nvSpPr>
          <p:spPr>
            <a:xfrm>
              <a:off x="1109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9"/>
            <p:cNvSpPr/>
            <p:nvPr/>
          </p:nvSpPr>
          <p:spPr>
            <a:xfrm>
              <a:off x="1191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9"/>
            <p:cNvSpPr/>
            <p:nvPr/>
          </p:nvSpPr>
          <p:spPr>
            <a:xfrm>
              <a:off x="1109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9"/>
            <p:cNvSpPr/>
            <p:nvPr/>
          </p:nvSpPr>
          <p:spPr>
            <a:xfrm>
              <a:off x="1191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9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9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9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9"/>
            <p:cNvSpPr/>
            <p:nvPr/>
          </p:nvSpPr>
          <p:spPr>
            <a:xfrm>
              <a:off x="173211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9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9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9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9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9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29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29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9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9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9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9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9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9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9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9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9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9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9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9"/>
            <p:cNvSpPr/>
            <p:nvPr/>
          </p:nvSpPr>
          <p:spPr>
            <a:xfrm>
              <a:off x="65668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9"/>
            <p:cNvSpPr/>
            <p:nvPr/>
          </p:nvSpPr>
          <p:spPr>
            <a:xfrm>
              <a:off x="64845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9"/>
            <p:cNvSpPr/>
            <p:nvPr/>
          </p:nvSpPr>
          <p:spPr>
            <a:xfrm>
              <a:off x="64845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9"/>
            <p:cNvSpPr/>
            <p:nvPr/>
          </p:nvSpPr>
          <p:spPr>
            <a:xfrm>
              <a:off x="65668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9"/>
            <p:cNvSpPr/>
            <p:nvPr/>
          </p:nvSpPr>
          <p:spPr>
            <a:xfrm>
              <a:off x="64845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9"/>
            <p:cNvSpPr/>
            <p:nvPr/>
          </p:nvSpPr>
          <p:spPr>
            <a:xfrm>
              <a:off x="65668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9"/>
            <p:cNvSpPr/>
            <p:nvPr/>
          </p:nvSpPr>
          <p:spPr>
            <a:xfrm>
              <a:off x="64845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9"/>
            <p:cNvSpPr/>
            <p:nvPr/>
          </p:nvSpPr>
          <p:spPr>
            <a:xfrm>
              <a:off x="65668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9"/>
            <p:cNvSpPr/>
            <p:nvPr/>
          </p:nvSpPr>
          <p:spPr>
            <a:xfrm>
              <a:off x="64845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9"/>
            <p:cNvSpPr/>
            <p:nvPr/>
          </p:nvSpPr>
          <p:spPr>
            <a:xfrm>
              <a:off x="65668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9"/>
            <p:cNvSpPr/>
            <p:nvPr/>
          </p:nvSpPr>
          <p:spPr>
            <a:xfrm>
              <a:off x="64845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9"/>
            <p:cNvSpPr/>
            <p:nvPr/>
          </p:nvSpPr>
          <p:spPr>
            <a:xfrm>
              <a:off x="65668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9"/>
            <p:cNvSpPr/>
            <p:nvPr/>
          </p:nvSpPr>
          <p:spPr>
            <a:xfrm>
              <a:off x="656681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9"/>
            <p:cNvSpPr/>
            <p:nvPr/>
          </p:nvSpPr>
          <p:spPr>
            <a:xfrm>
              <a:off x="64845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9"/>
            <p:cNvSpPr/>
            <p:nvPr/>
          </p:nvSpPr>
          <p:spPr>
            <a:xfrm>
              <a:off x="648454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9"/>
            <p:cNvSpPr/>
            <p:nvPr/>
          </p:nvSpPr>
          <p:spPr>
            <a:xfrm>
              <a:off x="656681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9"/>
            <p:cNvSpPr/>
            <p:nvPr/>
          </p:nvSpPr>
          <p:spPr>
            <a:xfrm>
              <a:off x="648454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9"/>
            <p:cNvSpPr/>
            <p:nvPr/>
          </p:nvSpPr>
          <p:spPr>
            <a:xfrm>
              <a:off x="656681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9"/>
            <p:cNvSpPr/>
            <p:nvPr/>
          </p:nvSpPr>
          <p:spPr>
            <a:xfrm>
              <a:off x="65668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9"/>
            <p:cNvSpPr/>
            <p:nvPr/>
          </p:nvSpPr>
          <p:spPr>
            <a:xfrm>
              <a:off x="648454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9"/>
            <p:cNvSpPr/>
            <p:nvPr/>
          </p:nvSpPr>
          <p:spPr>
            <a:xfrm>
              <a:off x="64845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9"/>
            <p:cNvSpPr/>
            <p:nvPr/>
          </p:nvSpPr>
          <p:spPr>
            <a:xfrm>
              <a:off x="648454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9"/>
            <p:cNvSpPr/>
            <p:nvPr/>
          </p:nvSpPr>
          <p:spPr>
            <a:xfrm>
              <a:off x="656681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9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9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9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9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9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9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9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9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9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9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9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9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9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9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9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9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9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9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9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9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9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9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9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9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9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9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9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9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9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9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9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9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9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9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9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9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9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9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9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9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9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9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9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9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9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9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9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9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9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9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9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9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9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29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29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29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29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29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29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9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9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9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9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9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9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9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9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9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2" name="Google Shape;9212;p30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213" name="Google Shape;9213;p30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0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0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0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0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30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30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0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0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0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0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0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0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0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0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0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0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0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0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0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0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0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0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0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0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0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0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0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0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0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0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0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0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0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0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0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0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0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0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0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0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0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0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0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0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0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0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0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0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0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3" name="Google Shape;9263;p30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9264" name="Google Shape;9264;p30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0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0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0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0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0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0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0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0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0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0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0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0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0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0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0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0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0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82" name="Google Shape;9282;p30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9283" name="Google Shape;9283;p30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30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30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30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30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30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30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30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30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30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30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30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30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30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30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30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30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30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30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30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30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30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30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30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30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30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30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30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30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30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30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30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30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30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30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30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19" name="Google Shape;9319;p30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9320" name="Google Shape;9320;p30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30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30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30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30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30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30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30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30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30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30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30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30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30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30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30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30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30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30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30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30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30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30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30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30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30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30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30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30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30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30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30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30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30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30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30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56" name="Google Shape;9356;p30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9357" name="Google Shape;9357;p30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30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30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30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30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30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30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30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30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30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30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30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30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30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30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30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30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30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30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30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30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30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30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30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30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30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30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30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30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30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30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30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30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30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1" name="Google Shape;9391;p30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9392" name="Google Shape;9392;p30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30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30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30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30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30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30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30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30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30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30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30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30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30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30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30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30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30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30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30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30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30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30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30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30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30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30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30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30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30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30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30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30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30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26" name="Google Shape;9426;p30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0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0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0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0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0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0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0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0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0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0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0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0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0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0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0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0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0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0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0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0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0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0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0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0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0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0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0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0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0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0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0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0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0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gradFill>
          <a:gsLst>
            <a:gs pos="0">
              <a:srgbClr val="D4F9FE"/>
            </a:gs>
            <a:gs pos="100000">
              <a:srgbClr val="59E2F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1" name="Google Shape;9461;p3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462" name="Google Shape;9462;p3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4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68" name="Google Shape;968;p4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4"/>
          <p:cNvSpPr txBox="1">
            <a:spLocks noGrp="1"/>
          </p:cNvSpPr>
          <p:nvPr>
            <p:ph type="body" idx="1"/>
          </p:nvPr>
        </p:nvSpPr>
        <p:spPr>
          <a:xfrm>
            <a:off x="1741500" y="1227600"/>
            <a:ext cx="5661000" cy="13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marL="914400" lvl="1" indent="-304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019" name="Google Shape;1019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020" name="Google Shape;1020;p4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grpSp>
          <p:nvGrpSpPr>
            <p:cNvPr id="1021" name="Google Shape;1021;p4"/>
            <p:cNvGrpSpPr/>
            <p:nvPr/>
          </p:nvGrpSpPr>
          <p:grpSpPr>
            <a:xfrm>
              <a:off x="565521" y="206"/>
              <a:ext cx="53295" cy="5143474"/>
              <a:chOff x="578867" y="206"/>
              <a:chExt cx="53295" cy="5143474"/>
            </a:xfrm>
          </p:grpSpPr>
          <p:sp>
            <p:nvSpPr>
              <p:cNvPr id="1022" name="Google Shape;1022;p4"/>
              <p:cNvSpPr/>
              <p:nvPr/>
            </p:nvSpPr>
            <p:spPr>
              <a:xfrm>
                <a:off x="58709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"/>
              <p:cNvSpPr/>
              <p:nvPr/>
            </p:nvSpPr>
            <p:spPr>
              <a:xfrm>
                <a:off x="58709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"/>
              <p:cNvSpPr/>
              <p:nvPr/>
            </p:nvSpPr>
            <p:spPr>
              <a:xfrm>
                <a:off x="587093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"/>
              <p:cNvSpPr/>
              <p:nvPr/>
            </p:nvSpPr>
            <p:spPr>
              <a:xfrm>
                <a:off x="578867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"/>
              <p:cNvSpPr/>
              <p:nvPr/>
            </p:nvSpPr>
            <p:spPr>
              <a:xfrm>
                <a:off x="578867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"/>
              <p:cNvSpPr/>
              <p:nvPr/>
            </p:nvSpPr>
            <p:spPr>
              <a:xfrm>
                <a:off x="587093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"/>
              <p:cNvSpPr/>
              <p:nvPr/>
            </p:nvSpPr>
            <p:spPr>
              <a:xfrm>
                <a:off x="578867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"/>
              <p:cNvSpPr/>
              <p:nvPr/>
            </p:nvSpPr>
            <p:spPr>
              <a:xfrm>
                <a:off x="587093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"/>
              <p:cNvSpPr/>
              <p:nvPr/>
            </p:nvSpPr>
            <p:spPr>
              <a:xfrm>
                <a:off x="578867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"/>
              <p:cNvSpPr/>
              <p:nvPr/>
            </p:nvSpPr>
            <p:spPr>
              <a:xfrm>
                <a:off x="578867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"/>
              <p:cNvSpPr/>
              <p:nvPr/>
            </p:nvSpPr>
            <p:spPr>
              <a:xfrm>
                <a:off x="587093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"/>
              <p:cNvSpPr/>
              <p:nvPr/>
            </p:nvSpPr>
            <p:spPr>
              <a:xfrm>
                <a:off x="587093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"/>
              <p:cNvSpPr/>
              <p:nvPr/>
            </p:nvSpPr>
            <p:spPr>
              <a:xfrm>
                <a:off x="587093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"/>
              <p:cNvSpPr/>
              <p:nvPr/>
            </p:nvSpPr>
            <p:spPr>
              <a:xfrm>
                <a:off x="578867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"/>
              <p:cNvSpPr/>
              <p:nvPr/>
            </p:nvSpPr>
            <p:spPr>
              <a:xfrm>
                <a:off x="587093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"/>
              <p:cNvSpPr/>
              <p:nvPr/>
            </p:nvSpPr>
            <p:spPr>
              <a:xfrm>
                <a:off x="587093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"/>
              <p:cNvSpPr/>
              <p:nvPr/>
            </p:nvSpPr>
            <p:spPr>
              <a:xfrm>
                <a:off x="578867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"/>
              <p:cNvSpPr/>
              <p:nvPr/>
            </p:nvSpPr>
            <p:spPr>
              <a:xfrm>
                <a:off x="587093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"/>
              <p:cNvSpPr/>
              <p:nvPr/>
            </p:nvSpPr>
            <p:spPr>
              <a:xfrm>
                <a:off x="578867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"/>
              <p:cNvSpPr/>
              <p:nvPr/>
            </p:nvSpPr>
            <p:spPr>
              <a:xfrm>
                <a:off x="587093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"/>
              <p:cNvSpPr/>
              <p:nvPr/>
            </p:nvSpPr>
            <p:spPr>
              <a:xfrm>
                <a:off x="578867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"/>
              <p:cNvSpPr/>
              <p:nvPr/>
            </p:nvSpPr>
            <p:spPr>
              <a:xfrm>
                <a:off x="587093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"/>
              <p:cNvSpPr/>
              <p:nvPr/>
            </p:nvSpPr>
            <p:spPr>
              <a:xfrm>
                <a:off x="578867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"/>
              <p:cNvSpPr/>
              <p:nvPr/>
            </p:nvSpPr>
            <p:spPr>
              <a:xfrm>
                <a:off x="578867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"/>
              <p:cNvSpPr/>
              <p:nvPr/>
            </p:nvSpPr>
            <p:spPr>
              <a:xfrm>
                <a:off x="587093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"/>
              <p:cNvSpPr/>
              <p:nvPr/>
            </p:nvSpPr>
            <p:spPr>
              <a:xfrm>
                <a:off x="578867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"/>
              <p:cNvSpPr/>
              <p:nvPr/>
            </p:nvSpPr>
            <p:spPr>
              <a:xfrm>
                <a:off x="578867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"/>
              <p:cNvSpPr/>
              <p:nvPr/>
            </p:nvSpPr>
            <p:spPr>
              <a:xfrm>
                <a:off x="578867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"/>
              <p:cNvSpPr/>
              <p:nvPr/>
            </p:nvSpPr>
            <p:spPr>
              <a:xfrm>
                <a:off x="587093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"/>
              <p:cNvSpPr/>
              <p:nvPr/>
            </p:nvSpPr>
            <p:spPr>
              <a:xfrm>
                <a:off x="587093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"/>
              <p:cNvSpPr/>
              <p:nvPr/>
            </p:nvSpPr>
            <p:spPr>
              <a:xfrm>
                <a:off x="587093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"/>
              <p:cNvSpPr/>
              <p:nvPr/>
            </p:nvSpPr>
            <p:spPr>
              <a:xfrm>
                <a:off x="578867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"/>
              <p:cNvSpPr/>
              <p:nvPr/>
            </p:nvSpPr>
            <p:spPr>
              <a:xfrm>
                <a:off x="587093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"/>
              <p:cNvSpPr/>
              <p:nvPr/>
            </p:nvSpPr>
            <p:spPr>
              <a:xfrm>
                <a:off x="578867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"/>
              <p:cNvSpPr/>
              <p:nvPr/>
            </p:nvSpPr>
            <p:spPr>
              <a:xfrm>
                <a:off x="587093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"/>
              <p:cNvSpPr/>
              <p:nvPr/>
            </p:nvSpPr>
            <p:spPr>
              <a:xfrm>
                <a:off x="578867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4"/>
            <p:cNvGrpSpPr/>
            <p:nvPr/>
          </p:nvGrpSpPr>
          <p:grpSpPr>
            <a:xfrm>
              <a:off x="8525900" y="206"/>
              <a:ext cx="53414" cy="5143474"/>
              <a:chOff x="8511811" y="206"/>
              <a:chExt cx="53414" cy="5143474"/>
            </a:xfrm>
          </p:grpSpPr>
          <p:sp>
            <p:nvSpPr>
              <p:cNvPr id="1059" name="Google Shape;1059;p4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4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1096" name="Google Shape;1096;p4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2" name="Google Shape;1132;p4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1133" name="Google Shape;1133;p4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4"/>
            <p:cNvGrpSpPr/>
            <p:nvPr/>
          </p:nvGrpSpPr>
          <p:grpSpPr>
            <a:xfrm>
              <a:off x="300060" y="206"/>
              <a:ext cx="53414" cy="4852321"/>
              <a:chOff x="418506" y="206"/>
              <a:chExt cx="53414" cy="4852321"/>
            </a:xfrm>
          </p:grpSpPr>
          <p:sp>
            <p:nvSpPr>
              <p:cNvPr id="1168" name="Google Shape;1168;p4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2" name="Google Shape;1202;p4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9" name="Google Shape;1209;p4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1210" name="Google Shape;1210;p4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4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253" name="Google Shape;1253;p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1304" name="Google Shape;1304;p5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2" name="Google Shape;1322;p5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1323" name="Google Shape;1323;p5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1360" name="Google Shape;1360;p5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1397" name="Google Shape;1397;p5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1432" name="Google Shape;1432;p5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5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5"/>
          <p:cNvSpPr txBox="1">
            <a:spLocks noGrp="1"/>
          </p:cNvSpPr>
          <p:nvPr>
            <p:ph type="subTitle" idx="1"/>
          </p:nvPr>
        </p:nvSpPr>
        <p:spPr>
          <a:xfrm>
            <a:off x="823525" y="2486050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1501" name="Google Shape;1501;p5"/>
          <p:cNvSpPr txBox="1">
            <a:spLocks noGrp="1"/>
          </p:cNvSpPr>
          <p:nvPr>
            <p:ph type="subTitle" idx="2"/>
          </p:nvPr>
        </p:nvSpPr>
        <p:spPr>
          <a:xfrm>
            <a:off x="823525" y="2968128"/>
            <a:ext cx="25146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5"/>
          <p:cNvSpPr txBox="1">
            <a:spLocks noGrp="1"/>
          </p:cNvSpPr>
          <p:nvPr>
            <p:ph type="subTitle" idx="3"/>
          </p:nvPr>
        </p:nvSpPr>
        <p:spPr>
          <a:xfrm>
            <a:off x="5805900" y="2486050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1503" name="Google Shape;1503;p5"/>
          <p:cNvSpPr txBox="1">
            <a:spLocks noGrp="1"/>
          </p:cNvSpPr>
          <p:nvPr>
            <p:ph type="subTitle" idx="4"/>
          </p:nvPr>
        </p:nvSpPr>
        <p:spPr>
          <a:xfrm>
            <a:off x="5805900" y="2968130"/>
            <a:ext cx="25146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6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507" name="Google Shape;1507;p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558" name="Google Shape;1558;p6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1559" name="Google Shape;1559;p6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1560" name="Google Shape;1560;p6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6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6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6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6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6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6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6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6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6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6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6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6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6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6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8" name="Google Shape;1578;p6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1579" name="Google Shape;1579;p6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6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6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6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6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6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6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6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6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6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6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6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6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6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6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6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6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6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6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6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6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6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6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6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6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6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6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6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6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6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6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6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6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6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3" name="Google Shape;1613;p6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6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6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1" name="Google Shape;1621;p6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1622" name="Google Shape;1622;p6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24" name="Google Shape;1624;p6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1625" name="Google Shape;1625;p6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1626" name="Google Shape;1626;p6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" name="Google Shape;1627;p6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" name="Google Shape;1628;p6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" name="Google Shape;1629;p6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" name="Google Shape;1630;p6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" name="Google Shape;1631;p6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" name="Google Shape;1632;p6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" name="Google Shape;1633;p6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" name="Google Shape;1634;p6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" name="Google Shape;1635;p6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" name="Google Shape;1636;p6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" name="Google Shape;1637;p6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" name="Google Shape;1638;p6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" name="Google Shape;1639;p6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" name="Google Shape;1640;p6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" name="Google Shape;1641;p6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" name="Google Shape;1642;p6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" name="Google Shape;1643;p6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" name="Google Shape;1644;p6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" name="Google Shape;1645;p6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" name="Google Shape;1646;p6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" name="Google Shape;1647;p6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" name="Google Shape;1648;p6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" name="Google Shape;1649;p6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" name="Google Shape;1650;p6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" name="Google Shape;1651;p6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" name="Google Shape;1652;p6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" name="Google Shape;1653;p6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" name="Google Shape;1654;p6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" name="Google Shape;1655;p6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" name="Google Shape;1656;p6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" name="Google Shape;1657;p6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" name="Google Shape;1658;p6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9" name="Google Shape;1659;p6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0" name="Google Shape;1660;p6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1" name="Google Shape;1661;p6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62" name="Google Shape;1662;p6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6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6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6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6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6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6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6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6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6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6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6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6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6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6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6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6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6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6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6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6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6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6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6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" name="Google Shape;1869;p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870" name="Google Shape;1870;p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1921" name="Google Shape;1921;p8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1096324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8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8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8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8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8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8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8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8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8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8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8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8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8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8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8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8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8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8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8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8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8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8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8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8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8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8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8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8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8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8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8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8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8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8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8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8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8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8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8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8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8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8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8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8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8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8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8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8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8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8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8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8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8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8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8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8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8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8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8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8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8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8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8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8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8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8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8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8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8"/>
          <p:cNvSpPr txBox="1">
            <a:spLocks noGrp="1"/>
          </p:cNvSpPr>
          <p:nvPr>
            <p:ph type="title"/>
          </p:nvPr>
        </p:nvSpPr>
        <p:spPr>
          <a:xfrm>
            <a:off x="1269300" y="1461190"/>
            <a:ext cx="66054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2439" name="Google Shape;2439;p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9"/>
          <p:cNvGrpSpPr/>
          <p:nvPr/>
        </p:nvGrpSpPr>
        <p:grpSpPr>
          <a:xfrm>
            <a:off x="34718" y="206"/>
            <a:ext cx="9056203" cy="5143474"/>
            <a:chOff x="34718" y="206"/>
            <a:chExt cx="9056203" cy="5143474"/>
          </a:xfrm>
        </p:grpSpPr>
        <p:sp>
          <p:nvSpPr>
            <p:cNvPr id="2490" name="Google Shape;2490;p9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6677090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6677090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6677090" y="1736397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666874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6677090" y="202576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6677090" y="2170028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666874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6677090" y="2459393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9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9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9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9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9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9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9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9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9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9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9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9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9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9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9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9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9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9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9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9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9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9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9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9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9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9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9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9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9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9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9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9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9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9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9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9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9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9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9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9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9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9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9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9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9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9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9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9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9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9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9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9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9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9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9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9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9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9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9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9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9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9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9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9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9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9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9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9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9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9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9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9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9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9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9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9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077050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084442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077050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9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3484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61524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701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1524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701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6146049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6137822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720801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719966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720801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719966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4554354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4546128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9"/>
            <p:cNvSpPr/>
            <p:nvPr/>
          </p:nvSpPr>
          <p:spPr>
            <a:xfrm>
              <a:off x="4554354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4546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694243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694243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694243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693420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481993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481158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4811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5872480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5872480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5880707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5880707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3219775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3227168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374974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375797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428066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428889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534990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534155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40328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41151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40328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9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1" name="Google Shape;2921;p9"/>
          <p:cNvSpPr txBox="1">
            <a:spLocks noGrp="1"/>
          </p:cNvSpPr>
          <p:nvPr>
            <p:ph type="subTitle" idx="1"/>
          </p:nvPr>
        </p:nvSpPr>
        <p:spPr>
          <a:xfrm>
            <a:off x="1084951" y="2249027"/>
            <a:ext cx="49743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2" name="Google Shape;2922;p9"/>
          <p:cNvSpPr txBox="1">
            <a:spLocks noGrp="1"/>
          </p:cNvSpPr>
          <p:nvPr>
            <p:ph type="title"/>
          </p:nvPr>
        </p:nvSpPr>
        <p:spPr>
          <a:xfrm>
            <a:off x="1085099" y="1498100"/>
            <a:ext cx="4974300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_1"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7" name="Google Shape;3627;p1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3628" name="Google Shape;3628;p1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8" name="Google Shape;3678;p13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3679" name="Google Shape;3679;p13"/>
            <p:cNvSpPr/>
            <p:nvPr/>
          </p:nvSpPr>
          <p:spPr>
            <a:xfrm>
              <a:off x="7977089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3"/>
            <p:cNvSpPr/>
            <p:nvPr/>
          </p:nvSpPr>
          <p:spPr>
            <a:xfrm>
              <a:off x="7977089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"/>
            <p:cNvSpPr/>
            <p:nvPr/>
          </p:nvSpPr>
          <p:spPr>
            <a:xfrm>
              <a:off x="7977089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"/>
            <p:cNvSpPr/>
            <p:nvPr/>
          </p:nvSpPr>
          <p:spPr>
            <a:xfrm>
              <a:off x="796886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3"/>
            <p:cNvSpPr/>
            <p:nvPr/>
          </p:nvSpPr>
          <p:spPr>
            <a:xfrm>
              <a:off x="796886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3"/>
            <p:cNvSpPr/>
            <p:nvPr/>
          </p:nvSpPr>
          <p:spPr>
            <a:xfrm>
              <a:off x="7977089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"/>
            <p:cNvSpPr/>
            <p:nvPr/>
          </p:nvSpPr>
          <p:spPr>
            <a:xfrm>
              <a:off x="796886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3"/>
            <p:cNvSpPr/>
            <p:nvPr/>
          </p:nvSpPr>
          <p:spPr>
            <a:xfrm>
              <a:off x="7977089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3"/>
            <p:cNvSpPr/>
            <p:nvPr/>
          </p:nvSpPr>
          <p:spPr>
            <a:xfrm>
              <a:off x="796886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3"/>
            <p:cNvSpPr/>
            <p:nvPr/>
          </p:nvSpPr>
          <p:spPr>
            <a:xfrm>
              <a:off x="84826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3"/>
            <p:cNvSpPr/>
            <p:nvPr/>
          </p:nvSpPr>
          <p:spPr>
            <a:xfrm>
              <a:off x="84826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3"/>
            <p:cNvSpPr/>
            <p:nvPr/>
          </p:nvSpPr>
          <p:spPr>
            <a:xfrm>
              <a:off x="8482611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3"/>
            <p:cNvSpPr/>
            <p:nvPr/>
          </p:nvSpPr>
          <p:spPr>
            <a:xfrm>
              <a:off x="847426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3"/>
            <p:cNvSpPr/>
            <p:nvPr/>
          </p:nvSpPr>
          <p:spPr>
            <a:xfrm>
              <a:off x="847426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3"/>
            <p:cNvSpPr/>
            <p:nvPr/>
          </p:nvSpPr>
          <p:spPr>
            <a:xfrm>
              <a:off x="8482611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3"/>
            <p:cNvSpPr/>
            <p:nvPr/>
          </p:nvSpPr>
          <p:spPr>
            <a:xfrm>
              <a:off x="847426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3"/>
            <p:cNvSpPr/>
            <p:nvPr/>
          </p:nvSpPr>
          <p:spPr>
            <a:xfrm>
              <a:off x="8482611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3"/>
            <p:cNvSpPr/>
            <p:nvPr/>
          </p:nvSpPr>
          <p:spPr>
            <a:xfrm>
              <a:off x="847426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3"/>
            <p:cNvSpPr/>
            <p:nvPr/>
          </p:nvSpPr>
          <p:spPr>
            <a:xfrm>
              <a:off x="847426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3"/>
            <p:cNvSpPr/>
            <p:nvPr/>
          </p:nvSpPr>
          <p:spPr>
            <a:xfrm>
              <a:off x="8482611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3"/>
            <p:cNvSpPr/>
            <p:nvPr/>
          </p:nvSpPr>
          <p:spPr>
            <a:xfrm>
              <a:off x="8482611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3"/>
            <p:cNvSpPr/>
            <p:nvPr/>
          </p:nvSpPr>
          <p:spPr>
            <a:xfrm>
              <a:off x="8482611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3"/>
            <p:cNvSpPr/>
            <p:nvPr/>
          </p:nvSpPr>
          <p:spPr>
            <a:xfrm>
              <a:off x="847426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"/>
            <p:cNvSpPr/>
            <p:nvPr/>
          </p:nvSpPr>
          <p:spPr>
            <a:xfrm>
              <a:off x="8482611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"/>
            <p:cNvSpPr/>
            <p:nvPr/>
          </p:nvSpPr>
          <p:spPr>
            <a:xfrm>
              <a:off x="8482611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3"/>
            <p:cNvSpPr/>
            <p:nvPr/>
          </p:nvSpPr>
          <p:spPr>
            <a:xfrm>
              <a:off x="847426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8482611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847426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7" name="Google Shape;3707;p13"/>
            <p:cNvGrpSpPr/>
            <p:nvPr/>
          </p:nvGrpSpPr>
          <p:grpSpPr>
            <a:xfrm>
              <a:off x="8727026" y="206"/>
              <a:ext cx="53295" cy="5143474"/>
              <a:chOff x="1182396" y="206"/>
              <a:chExt cx="53295" cy="5143474"/>
            </a:xfrm>
          </p:grpSpPr>
          <p:sp>
            <p:nvSpPr>
              <p:cNvPr id="3708" name="Google Shape;3708;p13"/>
              <p:cNvSpPr/>
              <p:nvPr/>
            </p:nvSpPr>
            <p:spPr>
              <a:xfrm>
                <a:off x="119062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13"/>
              <p:cNvSpPr/>
              <p:nvPr/>
            </p:nvSpPr>
            <p:spPr>
              <a:xfrm>
                <a:off x="119062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13"/>
              <p:cNvSpPr/>
              <p:nvPr/>
            </p:nvSpPr>
            <p:spPr>
              <a:xfrm>
                <a:off x="1190623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13"/>
              <p:cNvSpPr/>
              <p:nvPr/>
            </p:nvSpPr>
            <p:spPr>
              <a:xfrm>
                <a:off x="1182396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13"/>
              <p:cNvSpPr/>
              <p:nvPr/>
            </p:nvSpPr>
            <p:spPr>
              <a:xfrm>
                <a:off x="1182396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13"/>
              <p:cNvSpPr/>
              <p:nvPr/>
            </p:nvSpPr>
            <p:spPr>
              <a:xfrm>
                <a:off x="1190623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13"/>
              <p:cNvSpPr/>
              <p:nvPr/>
            </p:nvSpPr>
            <p:spPr>
              <a:xfrm>
                <a:off x="1182396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7"/>
                      <a:pt x="216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13"/>
              <p:cNvSpPr/>
              <p:nvPr/>
            </p:nvSpPr>
            <p:spPr>
              <a:xfrm>
                <a:off x="1190623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13"/>
              <p:cNvSpPr/>
              <p:nvPr/>
            </p:nvSpPr>
            <p:spPr>
              <a:xfrm>
                <a:off x="1182396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13"/>
              <p:cNvSpPr/>
              <p:nvPr/>
            </p:nvSpPr>
            <p:spPr>
              <a:xfrm>
                <a:off x="1182396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13"/>
              <p:cNvSpPr/>
              <p:nvPr/>
            </p:nvSpPr>
            <p:spPr>
              <a:xfrm>
                <a:off x="119062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13"/>
              <p:cNvSpPr/>
              <p:nvPr/>
            </p:nvSpPr>
            <p:spPr>
              <a:xfrm>
                <a:off x="1190623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13"/>
              <p:cNvSpPr/>
              <p:nvPr/>
            </p:nvSpPr>
            <p:spPr>
              <a:xfrm>
                <a:off x="119062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13"/>
              <p:cNvSpPr/>
              <p:nvPr/>
            </p:nvSpPr>
            <p:spPr>
              <a:xfrm>
                <a:off x="1182396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13"/>
              <p:cNvSpPr/>
              <p:nvPr/>
            </p:nvSpPr>
            <p:spPr>
              <a:xfrm>
                <a:off x="119062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13"/>
              <p:cNvSpPr/>
              <p:nvPr/>
            </p:nvSpPr>
            <p:spPr>
              <a:xfrm>
                <a:off x="1190623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13"/>
              <p:cNvSpPr/>
              <p:nvPr/>
            </p:nvSpPr>
            <p:spPr>
              <a:xfrm>
                <a:off x="1182396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7"/>
                      <a:pt x="216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13"/>
              <p:cNvSpPr/>
              <p:nvPr/>
            </p:nvSpPr>
            <p:spPr>
              <a:xfrm>
                <a:off x="1190623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13"/>
              <p:cNvSpPr/>
              <p:nvPr/>
            </p:nvSpPr>
            <p:spPr>
              <a:xfrm>
                <a:off x="1182396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13"/>
              <p:cNvSpPr/>
              <p:nvPr/>
            </p:nvSpPr>
            <p:spPr>
              <a:xfrm>
                <a:off x="1190623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13"/>
              <p:cNvSpPr/>
              <p:nvPr/>
            </p:nvSpPr>
            <p:spPr>
              <a:xfrm>
                <a:off x="1182396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16"/>
                      <a:pt x="216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13"/>
              <p:cNvSpPr/>
              <p:nvPr/>
            </p:nvSpPr>
            <p:spPr>
              <a:xfrm>
                <a:off x="119062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13"/>
              <p:cNvSpPr/>
              <p:nvPr/>
            </p:nvSpPr>
            <p:spPr>
              <a:xfrm>
                <a:off x="1182396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16"/>
                      <a:pt x="216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13"/>
              <p:cNvSpPr/>
              <p:nvPr/>
            </p:nvSpPr>
            <p:spPr>
              <a:xfrm>
                <a:off x="1182396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13"/>
              <p:cNvSpPr/>
              <p:nvPr/>
            </p:nvSpPr>
            <p:spPr>
              <a:xfrm>
                <a:off x="1190623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13"/>
              <p:cNvSpPr/>
              <p:nvPr/>
            </p:nvSpPr>
            <p:spPr>
              <a:xfrm>
                <a:off x="1182396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13"/>
              <p:cNvSpPr/>
              <p:nvPr/>
            </p:nvSpPr>
            <p:spPr>
              <a:xfrm>
                <a:off x="1182396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13"/>
              <p:cNvSpPr/>
              <p:nvPr/>
            </p:nvSpPr>
            <p:spPr>
              <a:xfrm>
                <a:off x="1182396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13"/>
              <p:cNvSpPr/>
              <p:nvPr/>
            </p:nvSpPr>
            <p:spPr>
              <a:xfrm>
                <a:off x="1190623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13"/>
              <p:cNvSpPr/>
              <p:nvPr/>
            </p:nvSpPr>
            <p:spPr>
              <a:xfrm>
                <a:off x="119062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13"/>
              <p:cNvSpPr/>
              <p:nvPr/>
            </p:nvSpPr>
            <p:spPr>
              <a:xfrm>
                <a:off x="1190623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13"/>
              <p:cNvSpPr/>
              <p:nvPr/>
            </p:nvSpPr>
            <p:spPr>
              <a:xfrm>
                <a:off x="1182396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13"/>
              <p:cNvSpPr/>
              <p:nvPr/>
            </p:nvSpPr>
            <p:spPr>
              <a:xfrm>
                <a:off x="1190623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13"/>
              <p:cNvSpPr/>
              <p:nvPr/>
            </p:nvSpPr>
            <p:spPr>
              <a:xfrm>
                <a:off x="1182396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13"/>
              <p:cNvSpPr/>
              <p:nvPr/>
            </p:nvSpPr>
            <p:spPr>
              <a:xfrm>
                <a:off x="1190623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13"/>
              <p:cNvSpPr/>
              <p:nvPr/>
            </p:nvSpPr>
            <p:spPr>
              <a:xfrm>
                <a:off x="1182396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4" name="Google Shape;3744;p13"/>
            <p:cNvSpPr/>
            <p:nvPr/>
          </p:nvSpPr>
          <p:spPr>
            <a:xfrm>
              <a:off x="112911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3"/>
            <p:cNvSpPr/>
            <p:nvPr/>
          </p:nvSpPr>
          <p:spPr>
            <a:xfrm>
              <a:off x="112911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3"/>
            <p:cNvSpPr/>
            <p:nvPr/>
          </p:nvSpPr>
          <p:spPr>
            <a:xfrm>
              <a:off x="112911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3"/>
            <p:cNvSpPr/>
            <p:nvPr/>
          </p:nvSpPr>
          <p:spPr>
            <a:xfrm>
              <a:off x="112089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3"/>
            <p:cNvSpPr/>
            <p:nvPr/>
          </p:nvSpPr>
          <p:spPr>
            <a:xfrm>
              <a:off x="112089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3"/>
            <p:cNvSpPr/>
            <p:nvPr/>
          </p:nvSpPr>
          <p:spPr>
            <a:xfrm>
              <a:off x="112911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3"/>
            <p:cNvSpPr/>
            <p:nvPr/>
          </p:nvSpPr>
          <p:spPr>
            <a:xfrm>
              <a:off x="112089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3"/>
            <p:cNvSpPr/>
            <p:nvPr/>
          </p:nvSpPr>
          <p:spPr>
            <a:xfrm>
              <a:off x="112911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3"/>
            <p:cNvSpPr/>
            <p:nvPr/>
          </p:nvSpPr>
          <p:spPr>
            <a:xfrm>
              <a:off x="112089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3" name="Google Shape;3753;p13"/>
            <p:cNvGrpSpPr/>
            <p:nvPr/>
          </p:nvGrpSpPr>
          <p:grpSpPr>
            <a:xfrm>
              <a:off x="8979668" y="206"/>
              <a:ext cx="53414" cy="5143474"/>
              <a:chOff x="1418927" y="206"/>
              <a:chExt cx="53414" cy="5143474"/>
            </a:xfrm>
          </p:grpSpPr>
          <p:sp>
            <p:nvSpPr>
              <p:cNvPr id="3754" name="Google Shape;3754;p13"/>
              <p:cNvSpPr/>
              <p:nvPr/>
            </p:nvSpPr>
            <p:spPr>
              <a:xfrm>
                <a:off x="142715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13"/>
              <p:cNvSpPr/>
              <p:nvPr/>
            </p:nvSpPr>
            <p:spPr>
              <a:xfrm>
                <a:off x="142715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13"/>
              <p:cNvSpPr/>
              <p:nvPr/>
            </p:nvSpPr>
            <p:spPr>
              <a:xfrm>
                <a:off x="1427153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13"/>
              <p:cNvSpPr/>
              <p:nvPr/>
            </p:nvSpPr>
            <p:spPr>
              <a:xfrm>
                <a:off x="1418927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13"/>
              <p:cNvSpPr/>
              <p:nvPr/>
            </p:nvSpPr>
            <p:spPr>
              <a:xfrm>
                <a:off x="1418927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13"/>
              <p:cNvSpPr/>
              <p:nvPr/>
            </p:nvSpPr>
            <p:spPr>
              <a:xfrm>
                <a:off x="1427153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13"/>
              <p:cNvSpPr/>
              <p:nvPr/>
            </p:nvSpPr>
            <p:spPr>
              <a:xfrm>
                <a:off x="1418927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13"/>
              <p:cNvSpPr/>
              <p:nvPr/>
            </p:nvSpPr>
            <p:spPr>
              <a:xfrm>
                <a:off x="1427153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13"/>
              <p:cNvSpPr/>
              <p:nvPr/>
            </p:nvSpPr>
            <p:spPr>
              <a:xfrm>
                <a:off x="1418927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13"/>
              <p:cNvSpPr/>
              <p:nvPr/>
            </p:nvSpPr>
            <p:spPr>
              <a:xfrm>
                <a:off x="1418927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13"/>
              <p:cNvSpPr/>
              <p:nvPr/>
            </p:nvSpPr>
            <p:spPr>
              <a:xfrm>
                <a:off x="142715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13"/>
              <p:cNvSpPr/>
              <p:nvPr/>
            </p:nvSpPr>
            <p:spPr>
              <a:xfrm>
                <a:off x="1427153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13"/>
              <p:cNvSpPr/>
              <p:nvPr/>
            </p:nvSpPr>
            <p:spPr>
              <a:xfrm>
                <a:off x="142715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13"/>
              <p:cNvSpPr/>
              <p:nvPr/>
            </p:nvSpPr>
            <p:spPr>
              <a:xfrm>
                <a:off x="1418927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13"/>
              <p:cNvSpPr/>
              <p:nvPr/>
            </p:nvSpPr>
            <p:spPr>
              <a:xfrm>
                <a:off x="142715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13"/>
              <p:cNvSpPr/>
              <p:nvPr/>
            </p:nvSpPr>
            <p:spPr>
              <a:xfrm>
                <a:off x="1427153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13"/>
              <p:cNvSpPr/>
              <p:nvPr/>
            </p:nvSpPr>
            <p:spPr>
              <a:xfrm>
                <a:off x="1418927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13"/>
              <p:cNvSpPr/>
              <p:nvPr/>
            </p:nvSpPr>
            <p:spPr>
              <a:xfrm>
                <a:off x="1427153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13"/>
              <p:cNvSpPr/>
              <p:nvPr/>
            </p:nvSpPr>
            <p:spPr>
              <a:xfrm>
                <a:off x="1418927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13"/>
              <p:cNvSpPr/>
              <p:nvPr/>
            </p:nvSpPr>
            <p:spPr>
              <a:xfrm>
                <a:off x="1427153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13"/>
              <p:cNvSpPr/>
              <p:nvPr/>
            </p:nvSpPr>
            <p:spPr>
              <a:xfrm>
                <a:off x="1418927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13"/>
              <p:cNvSpPr/>
              <p:nvPr/>
            </p:nvSpPr>
            <p:spPr>
              <a:xfrm>
                <a:off x="142715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13"/>
              <p:cNvSpPr/>
              <p:nvPr/>
            </p:nvSpPr>
            <p:spPr>
              <a:xfrm>
                <a:off x="1418927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13"/>
              <p:cNvSpPr/>
              <p:nvPr/>
            </p:nvSpPr>
            <p:spPr>
              <a:xfrm>
                <a:off x="1418927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13"/>
              <p:cNvSpPr/>
              <p:nvPr/>
            </p:nvSpPr>
            <p:spPr>
              <a:xfrm>
                <a:off x="1427153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13"/>
              <p:cNvSpPr/>
              <p:nvPr/>
            </p:nvSpPr>
            <p:spPr>
              <a:xfrm>
                <a:off x="1418927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13"/>
              <p:cNvSpPr/>
              <p:nvPr/>
            </p:nvSpPr>
            <p:spPr>
              <a:xfrm>
                <a:off x="1418927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3"/>
              <p:cNvSpPr/>
              <p:nvPr/>
            </p:nvSpPr>
            <p:spPr>
              <a:xfrm>
                <a:off x="1418927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13"/>
              <p:cNvSpPr/>
              <p:nvPr/>
            </p:nvSpPr>
            <p:spPr>
              <a:xfrm>
                <a:off x="1427153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13"/>
              <p:cNvSpPr/>
              <p:nvPr/>
            </p:nvSpPr>
            <p:spPr>
              <a:xfrm>
                <a:off x="142715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13"/>
              <p:cNvSpPr/>
              <p:nvPr/>
            </p:nvSpPr>
            <p:spPr>
              <a:xfrm>
                <a:off x="1427153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13"/>
              <p:cNvSpPr/>
              <p:nvPr/>
            </p:nvSpPr>
            <p:spPr>
              <a:xfrm>
                <a:off x="1418927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3"/>
              <p:cNvSpPr/>
              <p:nvPr/>
            </p:nvSpPr>
            <p:spPr>
              <a:xfrm>
                <a:off x="1427153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13"/>
              <p:cNvSpPr/>
              <p:nvPr/>
            </p:nvSpPr>
            <p:spPr>
              <a:xfrm>
                <a:off x="1418927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13"/>
              <p:cNvSpPr/>
              <p:nvPr/>
            </p:nvSpPr>
            <p:spPr>
              <a:xfrm>
                <a:off x="1427153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13"/>
              <p:cNvSpPr/>
              <p:nvPr/>
            </p:nvSpPr>
            <p:spPr>
              <a:xfrm>
                <a:off x="1418927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0" name="Google Shape;3790;p13"/>
            <p:cNvGrpSpPr/>
            <p:nvPr/>
          </p:nvGrpSpPr>
          <p:grpSpPr>
            <a:xfrm>
              <a:off x="363679" y="206"/>
              <a:ext cx="53295" cy="5143474"/>
              <a:chOff x="7816534" y="206"/>
              <a:chExt cx="53295" cy="5143474"/>
            </a:xfrm>
          </p:grpSpPr>
          <p:sp>
            <p:nvSpPr>
              <p:cNvPr id="3791" name="Google Shape;3791;p13"/>
              <p:cNvSpPr/>
              <p:nvPr/>
            </p:nvSpPr>
            <p:spPr>
              <a:xfrm>
                <a:off x="7824761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13"/>
              <p:cNvSpPr/>
              <p:nvPr/>
            </p:nvSpPr>
            <p:spPr>
              <a:xfrm>
                <a:off x="7824761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13"/>
              <p:cNvSpPr/>
              <p:nvPr/>
            </p:nvSpPr>
            <p:spPr>
              <a:xfrm>
                <a:off x="7824761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13"/>
              <p:cNvSpPr/>
              <p:nvPr/>
            </p:nvSpPr>
            <p:spPr>
              <a:xfrm>
                <a:off x="7816534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13"/>
              <p:cNvSpPr/>
              <p:nvPr/>
            </p:nvSpPr>
            <p:spPr>
              <a:xfrm>
                <a:off x="7816534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13"/>
              <p:cNvSpPr/>
              <p:nvPr/>
            </p:nvSpPr>
            <p:spPr>
              <a:xfrm>
                <a:off x="7824761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13"/>
              <p:cNvSpPr/>
              <p:nvPr/>
            </p:nvSpPr>
            <p:spPr>
              <a:xfrm>
                <a:off x="7816534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13"/>
              <p:cNvSpPr/>
              <p:nvPr/>
            </p:nvSpPr>
            <p:spPr>
              <a:xfrm>
                <a:off x="7824761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13"/>
              <p:cNvSpPr/>
              <p:nvPr/>
            </p:nvSpPr>
            <p:spPr>
              <a:xfrm>
                <a:off x="7816534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13"/>
              <p:cNvSpPr/>
              <p:nvPr/>
            </p:nvSpPr>
            <p:spPr>
              <a:xfrm>
                <a:off x="7816534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13"/>
              <p:cNvSpPr/>
              <p:nvPr/>
            </p:nvSpPr>
            <p:spPr>
              <a:xfrm>
                <a:off x="7824761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13"/>
              <p:cNvSpPr/>
              <p:nvPr/>
            </p:nvSpPr>
            <p:spPr>
              <a:xfrm>
                <a:off x="7824761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13"/>
              <p:cNvSpPr/>
              <p:nvPr/>
            </p:nvSpPr>
            <p:spPr>
              <a:xfrm>
                <a:off x="7824761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13"/>
              <p:cNvSpPr/>
              <p:nvPr/>
            </p:nvSpPr>
            <p:spPr>
              <a:xfrm>
                <a:off x="7816534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13"/>
              <p:cNvSpPr/>
              <p:nvPr/>
            </p:nvSpPr>
            <p:spPr>
              <a:xfrm>
                <a:off x="7824761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13"/>
              <p:cNvSpPr/>
              <p:nvPr/>
            </p:nvSpPr>
            <p:spPr>
              <a:xfrm>
                <a:off x="7824761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13"/>
              <p:cNvSpPr/>
              <p:nvPr/>
            </p:nvSpPr>
            <p:spPr>
              <a:xfrm>
                <a:off x="7816534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13"/>
              <p:cNvSpPr/>
              <p:nvPr/>
            </p:nvSpPr>
            <p:spPr>
              <a:xfrm>
                <a:off x="7824761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13"/>
              <p:cNvSpPr/>
              <p:nvPr/>
            </p:nvSpPr>
            <p:spPr>
              <a:xfrm>
                <a:off x="7816534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13"/>
              <p:cNvSpPr/>
              <p:nvPr/>
            </p:nvSpPr>
            <p:spPr>
              <a:xfrm>
                <a:off x="7824761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13"/>
              <p:cNvSpPr/>
              <p:nvPr/>
            </p:nvSpPr>
            <p:spPr>
              <a:xfrm>
                <a:off x="7816534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13"/>
              <p:cNvSpPr/>
              <p:nvPr/>
            </p:nvSpPr>
            <p:spPr>
              <a:xfrm>
                <a:off x="7824761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13"/>
              <p:cNvSpPr/>
              <p:nvPr/>
            </p:nvSpPr>
            <p:spPr>
              <a:xfrm>
                <a:off x="7816534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13"/>
              <p:cNvSpPr/>
              <p:nvPr/>
            </p:nvSpPr>
            <p:spPr>
              <a:xfrm>
                <a:off x="7816534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13"/>
              <p:cNvSpPr/>
              <p:nvPr/>
            </p:nvSpPr>
            <p:spPr>
              <a:xfrm>
                <a:off x="7824761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13"/>
              <p:cNvSpPr/>
              <p:nvPr/>
            </p:nvSpPr>
            <p:spPr>
              <a:xfrm>
                <a:off x="7816534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13"/>
              <p:cNvSpPr/>
              <p:nvPr/>
            </p:nvSpPr>
            <p:spPr>
              <a:xfrm>
                <a:off x="7816534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13"/>
              <p:cNvSpPr/>
              <p:nvPr/>
            </p:nvSpPr>
            <p:spPr>
              <a:xfrm>
                <a:off x="7816534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13"/>
              <p:cNvSpPr/>
              <p:nvPr/>
            </p:nvSpPr>
            <p:spPr>
              <a:xfrm>
                <a:off x="7824761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13"/>
              <p:cNvSpPr/>
              <p:nvPr/>
            </p:nvSpPr>
            <p:spPr>
              <a:xfrm>
                <a:off x="7824761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13"/>
              <p:cNvSpPr/>
              <p:nvPr/>
            </p:nvSpPr>
            <p:spPr>
              <a:xfrm>
                <a:off x="7824761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13"/>
              <p:cNvSpPr/>
              <p:nvPr/>
            </p:nvSpPr>
            <p:spPr>
              <a:xfrm>
                <a:off x="7816534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3"/>
              <p:cNvSpPr/>
              <p:nvPr/>
            </p:nvSpPr>
            <p:spPr>
              <a:xfrm>
                <a:off x="7824761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13"/>
              <p:cNvSpPr/>
              <p:nvPr/>
            </p:nvSpPr>
            <p:spPr>
              <a:xfrm>
                <a:off x="7816534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13"/>
              <p:cNvSpPr/>
              <p:nvPr/>
            </p:nvSpPr>
            <p:spPr>
              <a:xfrm>
                <a:off x="7824761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13"/>
              <p:cNvSpPr/>
              <p:nvPr/>
            </p:nvSpPr>
            <p:spPr>
              <a:xfrm>
                <a:off x="7816534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7" name="Google Shape;3827;p13"/>
            <p:cNvSpPr/>
            <p:nvPr/>
          </p:nvSpPr>
          <p:spPr>
            <a:xfrm>
              <a:off x="138187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3"/>
            <p:cNvSpPr/>
            <p:nvPr/>
          </p:nvSpPr>
          <p:spPr>
            <a:xfrm>
              <a:off x="138187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3"/>
            <p:cNvSpPr/>
            <p:nvPr/>
          </p:nvSpPr>
          <p:spPr>
            <a:xfrm>
              <a:off x="138187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3"/>
            <p:cNvSpPr/>
            <p:nvPr/>
          </p:nvSpPr>
          <p:spPr>
            <a:xfrm>
              <a:off x="137365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3"/>
            <p:cNvSpPr/>
            <p:nvPr/>
          </p:nvSpPr>
          <p:spPr>
            <a:xfrm>
              <a:off x="137365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3"/>
            <p:cNvSpPr/>
            <p:nvPr/>
          </p:nvSpPr>
          <p:spPr>
            <a:xfrm>
              <a:off x="138187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3"/>
            <p:cNvSpPr/>
            <p:nvPr/>
          </p:nvSpPr>
          <p:spPr>
            <a:xfrm>
              <a:off x="137365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3"/>
            <p:cNvSpPr/>
            <p:nvPr/>
          </p:nvSpPr>
          <p:spPr>
            <a:xfrm>
              <a:off x="138187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3"/>
            <p:cNvSpPr/>
            <p:nvPr/>
          </p:nvSpPr>
          <p:spPr>
            <a:xfrm>
              <a:off x="74716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3"/>
            <p:cNvSpPr/>
            <p:nvPr/>
          </p:nvSpPr>
          <p:spPr>
            <a:xfrm>
              <a:off x="74716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3"/>
            <p:cNvSpPr/>
            <p:nvPr/>
          </p:nvSpPr>
          <p:spPr>
            <a:xfrm>
              <a:off x="747168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3"/>
            <p:cNvSpPr/>
            <p:nvPr/>
          </p:nvSpPr>
          <p:spPr>
            <a:xfrm>
              <a:off x="747168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3"/>
            <p:cNvSpPr/>
            <p:nvPr/>
          </p:nvSpPr>
          <p:spPr>
            <a:xfrm>
              <a:off x="74634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3"/>
            <p:cNvSpPr/>
            <p:nvPr/>
          </p:nvSpPr>
          <p:spPr>
            <a:xfrm>
              <a:off x="7463459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3"/>
            <p:cNvSpPr/>
            <p:nvPr/>
          </p:nvSpPr>
          <p:spPr>
            <a:xfrm>
              <a:off x="772432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3"/>
            <p:cNvSpPr/>
            <p:nvPr/>
          </p:nvSpPr>
          <p:spPr>
            <a:xfrm>
              <a:off x="772432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3"/>
            <p:cNvSpPr/>
            <p:nvPr/>
          </p:nvSpPr>
          <p:spPr>
            <a:xfrm>
              <a:off x="772432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3"/>
            <p:cNvSpPr/>
            <p:nvPr/>
          </p:nvSpPr>
          <p:spPr>
            <a:xfrm>
              <a:off x="772432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3"/>
            <p:cNvSpPr/>
            <p:nvPr/>
          </p:nvSpPr>
          <p:spPr>
            <a:xfrm>
              <a:off x="771610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3"/>
            <p:cNvSpPr/>
            <p:nvPr/>
          </p:nvSpPr>
          <p:spPr>
            <a:xfrm>
              <a:off x="771610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3"/>
            <p:cNvSpPr/>
            <p:nvPr/>
          </p:nvSpPr>
          <p:spPr>
            <a:xfrm>
              <a:off x="772432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3"/>
            <p:cNvSpPr/>
            <p:nvPr/>
          </p:nvSpPr>
          <p:spPr>
            <a:xfrm>
              <a:off x="771610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3"/>
            <p:cNvSpPr/>
            <p:nvPr/>
          </p:nvSpPr>
          <p:spPr>
            <a:xfrm>
              <a:off x="822973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3"/>
            <p:cNvSpPr/>
            <p:nvPr/>
          </p:nvSpPr>
          <p:spPr>
            <a:xfrm>
              <a:off x="822973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3"/>
            <p:cNvSpPr/>
            <p:nvPr/>
          </p:nvSpPr>
          <p:spPr>
            <a:xfrm>
              <a:off x="822973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3"/>
            <p:cNvSpPr/>
            <p:nvPr/>
          </p:nvSpPr>
          <p:spPr>
            <a:xfrm>
              <a:off x="822973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3"/>
            <p:cNvSpPr/>
            <p:nvPr/>
          </p:nvSpPr>
          <p:spPr>
            <a:xfrm>
              <a:off x="822150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3"/>
            <p:cNvSpPr/>
            <p:nvPr/>
          </p:nvSpPr>
          <p:spPr>
            <a:xfrm>
              <a:off x="822150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3"/>
            <p:cNvSpPr/>
            <p:nvPr/>
          </p:nvSpPr>
          <p:spPr>
            <a:xfrm>
              <a:off x="822973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3"/>
            <p:cNvSpPr/>
            <p:nvPr/>
          </p:nvSpPr>
          <p:spPr>
            <a:xfrm>
              <a:off x="822150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3"/>
            <p:cNvSpPr/>
            <p:nvPr/>
          </p:nvSpPr>
          <p:spPr>
            <a:xfrm>
              <a:off x="822973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3"/>
            <p:cNvSpPr/>
            <p:nvPr/>
          </p:nvSpPr>
          <p:spPr>
            <a:xfrm>
              <a:off x="822150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3"/>
            <p:cNvSpPr/>
            <p:nvPr/>
          </p:nvSpPr>
          <p:spPr>
            <a:xfrm>
              <a:off x="822973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3"/>
            <p:cNvSpPr/>
            <p:nvPr/>
          </p:nvSpPr>
          <p:spPr>
            <a:xfrm>
              <a:off x="822150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3"/>
            <p:cNvSpPr/>
            <p:nvPr/>
          </p:nvSpPr>
          <p:spPr>
            <a:xfrm>
              <a:off x="822973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3"/>
            <p:cNvSpPr/>
            <p:nvPr/>
          </p:nvSpPr>
          <p:spPr>
            <a:xfrm>
              <a:off x="62454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3"/>
            <p:cNvSpPr/>
            <p:nvPr/>
          </p:nvSpPr>
          <p:spPr>
            <a:xfrm>
              <a:off x="62454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3"/>
            <p:cNvSpPr/>
            <p:nvPr/>
          </p:nvSpPr>
          <p:spPr>
            <a:xfrm>
              <a:off x="62454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3"/>
            <p:cNvSpPr/>
            <p:nvPr/>
          </p:nvSpPr>
          <p:spPr>
            <a:xfrm>
              <a:off x="62454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3"/>
            <p:cNvSpPr/>
            <p:nvPr/>
          </p:nvSpPr>
          <p:spPr>
            <a:xfrm>
              <a:off x="61632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3"/>
            <p:cNvSpPr/>
            <p:nvPr/>
          </p:nvSpPr>
          <p:spPr>
            <a:xfrm>
              <a:off x="61632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3"/>
            <p:cNvSpPr/>
            <p:nvPr/>
          </p:nvSpPr>
          <p:spPr>
            <a:xfrm>
              <a:off x="62454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3"/>
            <p:cNvSpPr/>
            <p:nvPr/>
          </p:nvSpPr>
          <p:spPr>
            <a:xfrm>
              <a:off x="61632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3"/>
            <p:cNvSpPr/>
            <p:nvPr/>
          </p:nvSpPr>
          <p:spPr>
            <a:xfrm>
              <a:off x="62454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3"/>
            <p:cNvSpPr/>
            <p:nvPr/>
          </p:nvSpPr>
          <p:spPr>
            <a:xfrm>
              <a:off x="61632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3"/>
            <p:cNvSpPr/>
            <p:nvPr/>
          </p:nvSpPr>
          <p:spPr>
            <a:xfrm>
              <a:off x="62454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3"/>
            <p:cNvSpPr/>
            <p:nvPr/>
          </p:nvSpPr>
          <p:spPr>
            <a:xfrm>
              <a:off x="61632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3"/>
            <p:cNvSpPr/>
            <p:nvPr/>
          </p:nvSpPr>
          <p:spPr>
            <a:xfrm>
              <a:off x="62454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3"/>
            <p:cNvSpPr/>
            <p:nvPr/>
          </p:nvSpPr>
          <p:spPr>
            <a:xfrm>
              <a:off x="61632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3"/>
            <p:cNvSpPr/>
            <p:nvPr/>
          </p:nvSpPr>
          <p:spPr>
            <a:xfrm>
              <a:off x="62454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3"/>
            <p:cNvSpPr/>
            <p:nvPr/>
          </p:nvSpPr>
          <p:spPr>
            <a:xfrm>
              <a:off x="62454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3"/>
            <p:cNvSpPr/>
            <p:nvPr/>
          </p:nvSpPr>
          <p:spPr>
            <a:xfrm>
              <a:off x="61632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3"/>
            <p:cNvSpPr/>
            <p:nvPr/>
          </p:nvSpPr>
          <p:spPr>
            <a:xfrm>
              <a:off x="61632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3"/>
            <p:cNvSpPr/>
            <p:nvPr/>
          </p:nvSpPr>
          <p:spPr>
            <a:xfrm>
              <a:off x="62454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3"/>
            <p:cNvSpPr/>
            <p:nvPr/>
          </p:nvSpPr>
          <p:spPr>
            <a:xfrm>
              <a:off x="163380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3"/>
            <p:cNvSpPr/>
            <p:nvPr/>
          </p:nvSpPr>
          <p:spPr>
            <a:xfrm>
              <a:off x="163380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3"/>
            <p:cNvSpPr/>
            <p:nvPr/>
          </p:nvSpPr>
          <p:spPr>
            <a:xfrm>
              <a:off x="163380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3"/>
            <p:cNvSpPr/>
            <p:nvPr/>
          </p:nvSpPr>
          <p:spPr>
            <a:xfrm>
              <a:off x="163380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3"/>
            <p:cNvSpPr/>
            <p:nvPr/>
          </p:nvSpPr>
          <p:spPr>
            <a:xfrm>
              <a:off x="162641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3"/>
            <p:cNvSpPr/>
            <p:nvPr/>
          </p:nvSpPr>
          <p:spPr>
            <a:xfrm>
              <a:off x="162641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7" name="Google Shape;3887;p13"/>
            <p:cNvGrpSpPr/>
            <p:nvPr/>
          </p:nvGrpSpPr>
          <p:grpSpPr>
            <a:xfrm>
              <a:off x="110918" y="206"/>
              <a:ext cx="53414" cy="5143474"/>
              <a:chOff x="8712171" y="206"/>
              <a:chExt cx="53414" cy="5143474"/>
            </a:xfrm>
          </p:grpSpPr>
          <p:sp>
            <p:nvSpPr>
              <p:cNvPr id="3888" name="Google Shape;3888;p13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13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13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13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13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13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13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13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13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13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13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13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13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13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13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13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13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13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13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13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13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13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13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13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13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13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13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13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13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13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13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13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13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13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13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13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24" name="Google Shape;3924;p13"/>
            <p:cNvSpPr/>
            <p:nvPr/>
          </p:nvSpPr>
          <p:spPr>
            <a:xfrm>
              <a:off x="87647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3"/>
            <p:cNvSpPr/>
            <p:nvPr/>
          </p:nvSpPr>
          <p:spPr>
            <a:xfrm>
              <a:off x="87647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3"/>
            <p:cNvSpPr/>
            <p:nvPr/>
          </p:nvSpPr>
          <p:spPr>
            <a:xfrm>
              <a:off x="87647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3"/>
            <p:cNvSpPr/>
            <p:nvPr/>
          </p:nvSpPr>
          <p:spPr>
            <a:xfrm>
              <a:off x="87647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3"/>
            <p:cNvSpPr/>
            <p:nvPr/>
          </p:nvSpPr>
          <p:spPr>
            <a:xfrm>
              <a:off x="86908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3"/>
            <p:cNvSpPr/>
            <p:nvPr/>
          </p:nvSpPr>
          <p:spPr>
            <a:xfrm>
              <a:off x="86908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3"/>
            <p:cNvSpPr/>
            <p:nvPr/>
          </p:nvSpPr>
          <p:spPr>
            <a:xfrm>
              <a:off x="87647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3"/>
            <p:cNvSpPr/>
            <p:nvPr/>
          </p:nvSpPr>
          <p:spPr>
            <a:xfrm>
              <a:off x="86908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3"/>
            <p:cNvSpPr/>
            <p:nvPr/>
          </p:nvSpPr>
          <p:spPr>
            <a:xfrm>
              <a:off x="87647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3"/>
            <p:cNvSpPr/>
            <p:nvPr/>
          </p:nvSpPr>
          <p:spPr>
            <a:xfrm>
              <a:off x="86908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3"/>
            <p:cNvSpPr/>
            <p:nvPr/>
          </p:nvSpPr>
          <p:spPr>
            <a:xfrm>
              <a:off x="87647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3"/>
            <p:cNvSpPr/>
            <p:nvPr/>
          </p:nvSpPr>
          <p:spPr>
            <a:xfrm>
              <a:off x="86908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3"/>
            <p:cNvSpPr/>
            <p:nvPr/>
          </p:nvSpPr>
          <p:spPr>
            <a:xfrm>
              <a:off x="87647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7" name="Google Shape;3937;p13"/>
          <p:cNvSpPr txBox="1">
            <a:spLocks noGrp="1"/>
          </p:cNvSpPr>
          <p:nvPr>
            <p:ph type="title" hasCustomPrompt="1"/>
          </p:nvPr>
        </p:nvSpPr>
        <p:spPr>
          <a:xfrm>
            <a:off x="27418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8" name="Google Shape;3938;p13"/>
          <p:cNvSpPr txBox="1">
            <a:spLocks noGrp="1"/>
          </p:cNvSpPr>
          <p:nvPr>
            <p:ph type="subTitle" idx="1"/>
          </p:nvPr>
        </p:nvSpPr>
        <p:spPr>
          <a:xfrm>
            <a:off x="2046900" y="1752838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39" name="Google Shape;3939;p13"/>
          <p:cNvSpPr txBox="1">
            <a:spLocks noGrp="1"/>
          </p:cNvSpPr>
          <p:nvPr>
            <p:ph type="subTitle" idx="2"/>
          </p:nvPr>
        </p:nvSpPr>
        <p:spPr>
          <a:xfrm>
            <a:off x="2046900" y="2199728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13"/>
          <p:cNvSpPr txBox="1">
            <a:spLocks noGrp="1"/>
          </p:cNvSpPr>
          <p:nvPr>
            <p:ph type="title" idx="3" hasCustomPrompt="1"/>
          </p:nvPr>
        </p:nvSpPr>
        <p:spPr>
          <a:xfrm>
            <a:off x="53956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1" name="Google Shape;3941;p13"/>
          <p:cNvSpPr txBox="1">
            <a:spLocks noGrp="1"/>
          </p:cNvSpPr>
          <p:nvPr>
            <p:ph type="subTitle" idx="4"/>
          </p:nvPr>
        </p:nvSpPr>
        <p:spPr>
          <a:xfrm>
            <a:off x="4700700" y="1752838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2" name="Google Shape;3942;p13"/>
          <p:cNvSpPr txBox="1">
            <a:spLocks noGrp="1"/>
          </p:cNvSpPr>
          <p:nvPr>
            <p:ph type="subTitle" idx="5"/>
          </p:nvPr>
        </p:nvSpPr>
        <p:spPr>
          <a:xfrm>
            <a:off x="4700700" y="2199728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3" name="Google Shape;3943;p13"/>
          <p:cNvSpPr txBox="1">
            <a:spLocks noGrp="1"/>
          </p:cNvSpPr>
          <p:nvPr>
            <p:ph type="title" idx="6" hasCustomPrompt="1"/>
          </p:nvPr>
        </p:nvSpPr>
        <p:spPr>
          <a:xfrm>
            <a:off x="14149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4" name="Google Shape;3944;p13"/>
          <p:cNvSpPr txBox="1">
            <a:spLocks noGrp="1"/>
          </p:cNvSpPr>
          <p:nvPr>
            <p:ph type="subTitle" idx="7"/>
          </p:nvPr>
        </p:nvSpPr>
        <p:spPr>
          <a:xfrm>
            <a:off x="720000" y="3505829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5" name="Google Shape;3945;p13"/>
          <p:cNvSpPr txBox="1">
            <a:spLocks noGrp="1"/>
          </p:cNvSpPr>
          <p:nvPr>
            <p:ph type="subTitle" idx="8"/>
          </p:nvPr>
        </p:nvSpPr>
        <p:spPr>
          <a:xfrm>
            <a:off x="720000" y="3952716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6" name="Google Shape;394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947" name="Google Shape;3947;p13"/>
          <p:cNvSpPr txBox="1">
            <a:spLocks noGrp="1"/>
          </p:cNvSpPr>
          <p:nvPr>
            <p:ph type="title" idx="13" hasCustomPrompt="1"/>
          </p:nvPr>
        </p:nvSpPr>
        <p:spPr>
          <a:xfrm>
            <a:off x="6722550" y="3027830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8" name="Google Shape;3948;p13"/>
          <p:cNvSpPr txBox="1">
            <a:spLocks noGrp="1"/>
          </p:cNvSpPr>
          <p:nvPr>
            <p:ph type="subTitle" idx="14"/>
          </p:nvPr>
        </p:nvSpPr>
        <p:spPr>
          <a:xfrm>
            <a:off x="6027600" y="3505829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9" name="Google Shape;3949;p13"/>
          <p:cNvSpPr txBox="1">
            <a:spLocks noGrp="1"/>
          </p:cNvSpPr>
          <p:nvPr>
            <p:ph type="subTitle" idx="15"/>
          </p:nvPr>
        </p:nvSpPr>
        <p:spPr>
          <a:xfrm>
            <a:off x="6027600" y="3952716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0" name="Google Shape;3950;p13"/>
          <p:cNvSpPr txBox="1">
            <a:spLocks noGrp="1"/>
          </p:cNvSpPr>
          <p:nvPr>
            <p:ph type="title" idx="16" hasCustomPrompt="1"/>
          </p:nvPr>
        </p:nvSpPr>
        <p:spPr>
          <a:xfrm>
            <a:off x="40687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1" name="Google Shape;3951;p13"/>
          <p:cNvSpPr txBox="1">
            <a:spLocks noGrp="1"/>
          </p:cNvSpPr>
          <p:nvPr>
            <p:ph type="subTitle" idx="17"/>
          </p:nvPr>
        </p:nvSpPr>
        <p:spPr>
          <a:xfrm>
            <a:off x="3373800" y="3505827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52" name="Google Shape;3952;p13"/>
          <p:cNvSpPr txBox="1">
            <a:spLocks noGrp="1"/>
          </p:cNvSpPr>
          <p:nvPr>
            <p:ph type="subTitle" idx="18"/>
          </p:nvPr>
        </p:nvSpPr>
        <p:spPr>
          <a:xfrm>
            <a:off x="3373800" y="3952715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ubik Glitch"/>
              <a:buNone/>
              <a:defRPr sz="3200">
                <a:solidFill>
                  <a:schemeClr val="dk1"/>
                </a:solidFill>
                <a:latin typeface="Rubik Glitch"/>
                <a:ea typeface="Rubik Glitch"/>
                <a:cs typeface="Rubik Glitch"/>
                <a:sym typeface="Rubik Glit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6" r:id="rId14"/>
    <p:sldLayoutId id="2147483667" r:id="rId15"/>
    <p:sldLayoutId id="2147483668" r:id="rId16"/>
    <p:sldLayoutId id="2147483669" r:id="rId17"/>
    <p:sldLayoutId id="2147483673" r:id="rId18"/>
    <p:sldLayoutId id="2147483674" r:id="rId19"/>
    <p:sldLayoutId id="2147483675" r:id="rId20"/>
    <p:sldLayoutId id="2147483676" r:id="rId21"/>
    <p:sldLayoutId id="2147483677" r:id="rId2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pexels.com/photo/100-us-dollar-banknotes-3483098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et9LG5Va_w0?feature=oembed" TargetMode="Externa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spc.gov.pk/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File:Banknote_portrait_pattern_(Intaglio_print,_tactile_effect).jpg" TargetMode="External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2" name="Google Shape;9522;p35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822700" y="552753"/>
            <a:ext cx="7498598" cy="46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9523" name="Google Shape;9523;p35"/>
          <p:cNvSpPr txBox="1">
            <a:spLocks noGrp="1"/>
          </p:cNvSpPr>
          <p:nvPr>
            <p:ph type="ctrTitle"/>
          </p:nvPr>
        </p:nvSpPr>
        <p:spPr>
          <a:xfrm>
            <a:off x="1400550" y="956460"/>
            <a:ext cx="6342900" cy="26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 Seals &amp; Printing</a:t>
            </a:r>
            <a:endParaRPr dirty="0"/>
          </a:p>
        </p:txBody>
      </p:sp>
      <p:sp>
        <p:nvSpPr>
          <p:cNvPr id="9524" name="Google Shape;9524;p35"/>
          <p:cNvSpPr txBox="1">
            <a:spLocks noGrp="1"/>
          </p:cNvSpPr>
          <p:nvPr>
            <p:ph type="subTitle" idx="1"/>
          </p:nvPr>
        </p:nvSpPr>
        <p:spPr>
          <a:xfrm>
            <a:off x="1400550" y="3624810"/>
            <a:ext cx="63429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Security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335FB-5D30-FF4A-8D6E-D913914D97C5}"/>
              </a:ext>
            </a:extLst>
          </p:cNvPr>
          <p:cNvSpPr txBox="1"/>
          <p:nvPr/>
        </p:nvSpPr>
        <p:spPr>
          <a:xfrm>
            <a:off x="-39756" y="4903304"/>
            <a:ext cx="993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ubik"/>
                <a:cs typeface="Rubik"/>
                <a:sym typeface="Rubik"/>
              </a:rPr>
              <a:t>Chapter 14</a:t>
            </a: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BE98E-2A17-9D9D-6341-E3537D1781C0}"/>
              </a:ext>
            </a:extLst>
          </p:cNvPr>
          <p:cNvSpPr txBox="1"/>
          <p:nvPr/>
        </p:nvSpPr>
        <p:spPr>
          <a:xfrm>
            <a:off x="6433930" y="4881890"/>
            <a:ext cx="2975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ubik"/>
                <a:cs typeface="Rubik"/>
                <a:sym typeface="Rubik"/>
              </a:rPr>
              <a:t>Security Engineering by Ross Anderson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9" name="Google Shape;9529;p36"/>
          <p:cNvSpPr txBox="1">
            <a:spLocks noGrp="1"/>
          </p:cNvSpPr>
          <p:nvPr>
            <p:ph type="title"/>
          </p:nvPr>
        </p:nvSpPr>
        <p:spPr>
          <a:xfrm>
            <a:off x="521217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Technology  moves  Forward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30" name="Google Shape;9530;p36"/>
          <p:cNvSpPr txBox="1"/>
          <p:nvPr/>
        </p:nvSpPr>
        <p:spPr>
          <a:xfrm>
            <a:off x="702744" y="1519011"/>
            <a:ext cx="5312527" cy="149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is expensive and difficult to do today but will not be tomorrow ?</a:t>
            </a:r>
            <a:endParaRPr sz="28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9533" name="Google Shape;9533;p36"/>
          <p:cNvGraphicFramePr/>
          <p:nvPr>
            <p:extLst>
              <p:ext uri="{D42A27DB-BD31-4B8C-83A1-F6EECF244321}">
                <p14:modId xmlns:p14="http://schemas.microsoft.com/office/powerpoint/2010/main" val="3512013766"/>
              </p:ext>
            </p:extLst>
          </p:nvPr>
        </p:nvGraphicFramePr>
        <p:xfrm>
          <a:off x="946694" y="3428531"/>
          <a:ext cx="4599339" cy="701000"/>
        </p:xfrm>
        <a:graphic>
          <a:graphicData uri="http://schemas.openxmlformats.org/drawingml/2006/table">
            <a:tbl>
              <a:tblPr>
                <a:noFill/>
                <a:tableStyleId>{D05FF5E3-FBEC-48C2-AECB-B289C2289361}</a:tableStyleId>
              </a:tblPr>
              <a:tblGrid>
                <a:gridCol w="1783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Rubik"/>
                          <a:ea typeface="Rubik"/>
                          <a:cs typeface="Rubik"/>
                          <a:sym typeface="Rubik"/>
                        </a:rPr>
                        <a:t>Copying Big Issue</a:t>
                      </a:r>
                      <a:endParaRPr sz="1200" b="1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Check Fraud</a:t>
                      </a:r>
                      <a:endParaRPr sz="12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Rubik"/>
                          <a:ea typeface="Rubik"/>
                          <a:cs typeface="Rubik"/>
                          <a:sym typeface="Rubik"/>
                        </a:rPr>
                        <a:t>Alteration</a:t>
                      </a:r>
                      <a:endParaRPr sz="1200" b="1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Credit cards &amp; Travel Documents</a:t>
                      </a:r>
                      <a:endParaRPr sz="12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oogle Shape;1711;p56">
            <a:extLst>
              <a:ext uri="{FF2B5EF4-FFF2-40B4-BE49-F238E27FC236}">
                <a16:creationId xmlns:a16="http://schemas.microsoft.com/office/drawing/2014/main" id="{B9B668B2-6773-4BE1-857B-375F199CE8B0}"/>
              </a:ext>
            </a:extLst>
          </p:cNvPr>
          <p:cNvGrpSpPr/>
          <p:nvPr/>
        </p:nvGrpSpPr>
        <p:grpSpPr>
          <a:xfrm>
            <a:off x="6684315" y="1419957"/>
            <a:ext cx="1512991" cy="4450756"/>
            <a:chOff x="803212" y="1517899"/>
            <a:chExt cx="1096924" cy="4951392"/>
          </a:xfrm>
        </p:grpSpPr>
        <p:sp>
          <p:nvSpPr>
            <p:cNvPr id="3" name="Google Shape;1712;p56">
              <a:extLst>
                <a:ext uri="{FF2B5EF4-FFF2-40B4-BE49-F238E27FC236}">
                  <a16:creationId xmlns:a16="http://schemas.microsoft.com/office/drawing/2014/main" id="{503D8868-ADA7-CEA5-B948-378441F96D20}"/>
                </a:ext>
              </a:extLst>
            </p:cNvPr>
            <p:cNvSpPr/>
            <p:nvPr/>
          </p:nvSpPr>
          <p:spPr>
            <a:xfrm>
              <a:off x="1466969" y="2863365"/>
              <a:ext cx="10299" cy="42329"/>
            </a:xfrm>
            <a:custGeom>
              <a:avLst/>
              <a:gdLst/>
              <a:ahLst/>
              <a:cxnLst/>
              <a:rect l="l" t="t" r="r" b="b"/>
              <a:pathLst>
                <a:path w="218" h="896" extrusionOk="0">
                  <a:moveTo>
                    <a:pt x="0" y="1"/>
                  </a:moveTo>
                  <a:lnTo>
                    <a:pt x="0" y="136"/>
                  </a:lnTo>
                  <a:lnTo>
                    <a:pt x="0" y="272"/>
                  </a:lnTo>
                  <a:cubicBezTo>
                    <a:pt x="0" y="353"/>
                    <a:pt x="55" y="381"/>
                    <a:pt x="55" y="462"/>
                  </a:cubicBezTo>
                  <a:cubicBezTo>
                    <a:pt x="55" y="516"/>
                    <a:pt x="82" y="543"/>
                    <a:pt x="82" y="625"/>
                  </a:cubicBezTo>
                  <a:cubicBezTo>
                    <a:pt x="109" y="652"/>
                    <a:pt x="163" y="733"/>
                    <a:pt x="163" y="760"/>
                  </a:cubicBezTo>
                  <a:cubicBezTo>
                    <a:pt x="190" y="869"/>
                    <a:pt x="217" y="896"/>
                    <a:pt x="217" y="896"/>
                  </a:cubicBezTo>
                  <a:lnTo>
                    <a:pt x="217" y="760"/>
                  </a:lnTo>
                  <a:lnTo>
                    <a:pt x="217" y="625"/>
                  </a:lnTo>
                  <a:cubicBezTo>
                    <a:pt x="217" y="543"/>
                    <a:pt x="190" y="516"/>
                    <a:pt x="190" y="462"/>
                  </a:cubicBezTo>
                  <a:cubicBezTo>
                    <a:pt x="190" y="381"/>
                    <a:pt x="136" y="353"/>
                    <a:pt x="136" y="272"/>
                  </a:cubicBezTo>
                  <a:cubicBezTo>
                    <a:pt x="109" y="245"/>
                    <a:pt x="82" y="164"/>
                    <a:pt x="82" y="136"/>
                  </a:cubicBezTo>
                  <a:cubicBezTo>
                    <a:pt x="55" y="2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42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13;p56">
              <a:extLst>
                <a:ext uri="{FF2B5EF4-FFF2-40B4-BE49-F238E27FC236}">
                  <a16:creationId xmlns:a16="http://schemas.microsoft.com/office/drawing/2014/main" id="{3873E17C-2EB9-C55A-8E1C-D3398BBBDAC2}"/>
                </a:ext>
              </a:extLst>
            </p:cNvPr>
            <p:cNvSpPr/>
            <p:nvPr/>
          </p:nvSpPr>
          <p:spPr>
            <a:xfrm>
              <a:off x="1490023" y="2830059"/>
              <a:ext cx="7748" cy="35952"/>
            </a:xfrm>
            <a:custGeom>
              <a:avLst/>
              <a:gdLst/>
              <a:ahLst/>
              <a:cxnLst/>
              <a:rect l="l" t="t" r="r" b="b"/>
              <a:pathLst>
                <a:path w="164" h="761" extrusionOk="0">
                  <a:moveTo>
                    <a:pt x="28" y="1"/>
                  </a:moveTo>
                  <a:cubicBezTo>
                    <a:pt x="28" y="1"/>
                    <a:pt x="0" y="55"/>
                    <a:pt x="0" y="136"/>
                  </a:cubicBezTo>
                  <a:lnTo>
                    <a:pt x="0" y="272"/>
                  </a:lnTo>
                  <a:lnTo>
                    <a:pt x="0" y="407"/>
                  </a:lnTo>
                  <a:cubicBezTo>
                    <a:pt x="0" y="435"/>
                    <a:pt x="28" y="516"/>
                    <a:pt x="28" y="543"/>
                  </a:cubicBezTo>
                  <a:cubicBezTo>
                    <a:pt x="28" y="570"/>
                    <a:pt x="82" y="624"/>
                    <a:pt x="82" y="652"/>
                  </a:cubicBezTo>
                  <a:cubicBezTo>
                    <a:pt x="109" y="706"/>
                    <a:pt x="136" y="760"/>
                    <a:pt x="136" y="760"/>
                  </a:cubicBezTo>
                  <a:cubicBezTo>
                    <a:pt x="136" y="760"/>
                    <a:pt x="163" y="679"/>
                    <a:pt x="163" y="624"/>
                  </a:cubicBezTo>
                  <a:lnTo>
                    <a:pt x="163" y="489"/>
                  </a:lnTo>
                  <a:lnTo>
                    <a:pt x="163" y="353"/>
                  </a:lnTo>
                  <a:cubicBezTo>
                    <a:pt x="163" y="299"/>
                    <a:pt x="136" y="245"/>
                    <a:pt x="136" y="190"/>
                  </a:cubicBezTo>
                  <a:cubicBezTo>
                    <a:pt x="136" y="163"/>
                    <a:pt x="109" y="136"/>
                    <a:pt x="109" y="109"/>
                  </a:cubicBezTo>
                  <a:cubicBezTo>
                    <a:pt x="82" y="28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242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14;p56">
              <a:extLst>
                <a:ext uri="{FF2B5EF4-FFF2-40B4-BE49-F238E27FC236}">
                  <a16:creationId xmlns:a16="http://schemas.microsoft.com/office/drawing/2014/main" id="{63A22627-56ED-95B7-FB07-70E1675359CB}"/>
                </a:ext>
              </a:extLst>
            </p:cNvPr>
            <p:cNvSpPr/>
            <p:nvPr/>
          </p:nvSpPr>
          <p:spPr>
            <a:xfrm>
              <a:off x="1510526" y="2824957"/>
              <a:ext cx="6472" cy="29479"/>
            </a:xfrm>
            <a:custGeom>
              <a:avLst/>
              <a:gdLst/>
              <a:ahLst/>
              <a:cxnLst/>
              <a:rect l="l" t="t" r="r" b="b"/>
              <a:pathLst>
                <a:path w="137" h="624" extrusionOk="0">
                  <a:moveTo>
                    <a:pt x="55" y="0"/>
                  </a:moveTo>
                  <a:cubicBezTo>
                    <a:pt x="55" y="0"/>
                    <a:pt x="0" y="27"/>
                    <a:pt x="0" y="109"/>
                  </a:cubicBezTo>
                  <a:lnTo>
                    <a:pt x="0" y="217"/>
                  </a:lnTo>
                  <a:lnTo>
                    <a:pt x="0" y="298"/>
                  </a:lnTo>
                  <a:cubicBezTo>
                    <a:pt x="55" y="353"/>
                    <a:pt x="55" y="380"/>
                    <a:pt x="55" y="407"/>
                  </a:cubicBezTo>
                  <a:cubicBezTo>
                    <a:pt x="55" y="461"/>
                    <a:pt x="82" y="488"/>
                    <a:pt x="82" y="515"/>
                  </a:cubicBezTo>
                  <a:cubicBezTo>
                    <a:pt x="82" y="597"/>
                    <a:pt x="109" y="624"/>
                    <a:pt x="109" y="624"/>
                  </a:cubicBezTo>
                  <a:cubicBezTo>
                    <a:pt x="109" y="624"/>
                    <a:pt x="136" y="543"/>
                    <a:pt x="136" y="515"/>
                  </a:cubicBezTo>
                  <a:lnTo>
                    <a:pt x="136" y="407"/>
                  </a:lnTo>
                  <a:lnTo>
                    <a:pt x="136" y="298"/>
                  </a:lnTo>
                  <a:cubicBezTo>
                    <a:pt x="109" y="271"/>
                    <a:pt x="109" y="244"/>
                    <a:pt x="109" y="217"/>
                  </a:cubicBezTo>
                  <a:cubicBezTo>
                    <a:pt x="109" y="163"/>
                    <a:pt x="82" y="136"/>
                    <a:pt x="82" y="109"/>
                  </a:cubicBezTo>
                  <a:cubicBezTo>
                    <a:pt x="82" y="27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42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15;p56">
              <a:extLst>
                <a:ext uri="{FF2B5EF4-FFF2-40B4-BE49-F238E27FC236}">
                  <a16:creationId xmlns:a16="http://schemas.microsoft.com/office/drawing/2014/main" id="{FDEAA8B2-EC89-7F6A-4488-CA9EA7C8347F}"/>
                </a:ext>
              </a:extLst>
            </p:cNvPr>
            <p:cNvSpPr/>
            <p:nvPr/>
          </p:nvSpPr>
          <p:spPr>
            <a:xfrm>
              <a:off x="803212" y="1517899"/>
              <a:ext cx="953401" cy="1160984"/>
            </a:xfrm>
            <a:custGeom>
              <a:avLst/>
              <a:gdLst/>
              <a:ahLst/>
              <a:cxnLst/>
              <a:rect l="l" t="t" r="r" b="b"/>
              <a:pathLst>
                <a:path w="20181" h="24575" extrusionOk="0">
                  <a:moveTo>
                    <a:pt x="10055" y="0"/>
                  </a:moveTo>
                  <a:cubicBezTo>
                    <a:pt x="10021" y="0"/>
                    <a:pt x="9988" y="0"/>
                    <a:pt x="9955" y="1"/>
                  </a:cubicBezTo>
                  <a:cubicBezTo>
                    <a:pt x="4584" y="82"/>
                    <a:pt x="163" y="4449"/>
                    <a:pt x="54" y="9847"/>
                  </a:cubicBezTo>
                  <a:cubicBezTo>
                    <a:pt x="0" y="12613"/>
                    <a:pt x="1085" y="15163"/>
                    <a:pt x="2848" y="17035"/>
                  </a:cubicBezTo>
                  <a:cubicBezTo>
                    <a:pt x="4313" y="18526"/>
                    <a:pt x="5045" y="20561"/>
                    <a:pt x="5045" y="22649"/>
                  </a:cubicBezTo>
                  <a:lnTo>
                    <a:pt x="5045" y="24575"/>
                  </a:lnTo>
                  <a:lnTo>
                    <a:pt x="15189" y="24575"/>
                  </a:lnTo>
                  <a:lnTo>
                    <a:pt x="15189" y="22541"/>
                  </a:lnTo>
                  <a:cubicBezTo>
                    <a:pt x="15189" y="20452"/>
                    <a:pt x="16030" y="18472"/>
                    <a:pt x="17441" y="16953"/>
                  </a:cubicBezTo>
                  <a:cubicBezTo>
                    <a:pt x="19150" y="15163"/>
                    <a:pt x="20180" y="12749"/>
                    <a:pt x="20180" y="10091"/>
                  </a:cubicBezTo>
                  <a:cubicBezTo>
                    <a:pt x="20180" y="4510"/>
                    <a:pt x="15651" y="0"/>
                    <a:pt x="10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16;p56">
              <a:extLst>
                <a:ext uri="{FF2B5EF4-FFF2-40B4-BE49-F238E27FC236}">
                  <a16:creationId xmlns:a16="http://schemas.microsoft.com/office/drawing/2014/main" id="{892305F9-3AEF-9EF9-8345-4267ED28E623}"/>
                </a:ext>
              </a:extLst>
            </p:cNvPr>
            <p:cNvSpPr/>
            <p:nvPr/>
          </p:nvSpPr>
          <p:spPr>
            <a:xfrm>
              <a:off x="1041550" y="2680159"/>
              <a:ext cx="479275" cy="435718"/>
            </a:xfrm>
            <a:custGeom>
              <a:avLst/>
              <a:gdLst/>
              <a:ahLst/>
              <a:cxnLst/>
              <a:rect l="l" t="t" r="r" b="b"/>
              <a:pathLst>
                <a:path w="10145" h="9223" extrusionOk="0">
                  <a:moveTo>
                    <a:pt x="0" y="0"/>
                  </a:moveTo>
                  <a:lnTo>
                    <a:pt x="0" y="5615"/>
                  </a:lnTo>
                  <a:cubicBezTo>
                    <a:pt x="0" y="7079"/>
                    <a:pt x="1194" y="8300"/>
                    <a:pt x="2685" y="8300"/>
                  </a:cubicBezTo>
                  <a:lnTo>
                    <a:pt x="3147" y="8300"/>
                  </a:lnTo>
                  <a:cubicBezTo>
                    <a:pt x="3391" y="8842"/>
                    <a:pt x="3906" y="9222"/>
                    <a:pt x="4503" y="9222"/>
                  </a:cubicBezTo>
                  <a:lnTo>
                    <a:pt x="5615" y="9222"/>
                  </a:lnTo>
                  <a:cubicBezTo>
                    <a:pt x="6239" y="9222"/>
                    <a:pt x="6781" y="8842"/>
                    <a:pt x="6971" y="8300"/>
                  </a:cubicBezTo>
                  <a:lnTo>
                    <a:pt x="7459" y="8300"/>
                  </a:lnTo>
                  <a:cubicBezTo>
                    <a:pt x="8924" y="8300"/>
                    <a:pt x="10144" y="7107"/>
                    <a:pt x="10144" y="5615"/>
                  </a:cubicBezTo>
                  <a:lnTo>
                    <a:pt x="10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7;p56">
              <a:extLst>
                <a:ext uri="{FF2B5EF4-FFF2-40B4-BE49-F238E27FC236}">
                  <a16:creationId xmlns:a16="http://schemas.microsoft.com/office/drawing/2014/main" id="{2C0845DD-561F-4AE8-8A7A-1A6812912174}"/>
                </a:ext>
              </a:extLst>
            </p:cNvPr>
            <p:cNvSpPr/>
            <p:nvPr/>
          </p:nvSpPr>
          <p:spPr>
            <a:xfrm>
              <a:off x="1132492" y="1971521"/>
              <a:ext cx="41054" cy="708685"/>
            </a:xfrm>
            <a:custGeom>
              <a:avLst/>
              <a:gdLst/>
              <a:ahLst/>
              <a:cxnLst/>
              <a:rect l="l" t="t" r="r" b="b"/>
              <a:pathLst>
                <a:path w="869" h="15001" extrusionOk="0">
                  <a:moveTo>
                    <a:pt x="1" y="1"/>
                  </a:moveTo>
                  <a:cubicBezTo>
                    <a:pt x="1" y="1"/>
                    <a:pt x="55" y="923"/>
                    <a:pt x="109" y="2333"/>
                  </a:cubicBezTo>
                  <a:cubicBezTo>
                    <a:pt x="137" y="3066"/>
                    <a:pt x="191" y="3879"/>
                    <a:pt x="218" y="4747"/>
                  </a:cubicBezTo>
                  <a:cubicBezTo>
                    <a:pt x="245" y="5642"/>
                    <a:pt x="299" y="6537"/>
                    <a:pt x="354" y="7487"/>
                  </a:cubicBezTo>
                  <a:cubicBezTo>
                    <a:pt x="408" y="8409"/>
                    <a:pt x="462" y="9358"/>
                    <a:pt x="516" y="10253"/>
                  </a:cubicBezTo>
                  <a:cubicBezTo>
                    <a:pt x="598" y="11121"/>
                    <a:pt x="652" y="11935"/>
                    <a:pt x="679" y="12640"/>
                  </a:cubicBezTo>
                  <a:cubicBezTo>
                    <a:pt x="788" y="14051"/>
                    <a:pt x="869" y="15000"/>
                    <a:pt x="869" y="15000"/>
                  </a:cubicBezTo>
                  <a:cubicBezTo>
                    <a:pt x="869" y="15000"/>
                    <a:pt x="815" y="14078"/>
                    <a:pt x="760" y="12640"/>
                  </a:cubicBezTo>
                  <a:cubicBezTo>
                    <a:pt x="706" y="11935"/>
                    <a:pt x="679" y="11121"/>
                    <a:pt x="652" y="10253"/>
                  </a:cubicBezTo>
                  <a:cubicBezTo>
                    <a:pt x="625" y="9358"/>
                    <a:pt x="543" y="8436"/>
                    <a:pt x="516" y="7487"/>
                  </a:cubicBezTo>
                  <a:cubicBezTo>
                    <a:pt x="462" y="6592"/>
                    <a:pt x="408" y="5642"/>
                    <a:pt x="354" y="4747"/>
                  </a:cubicBezTo>
                  <a:cubicBezTo>
                    <a:pt x="272" y="3879"/>
                    <a:pt x="218" y="3066"/>
                    <a:pt x="191" y="2333"/>
                  </a:cubicBezTo>
                  <a:cubicBezTo>
                    <a:pt x="82" y="95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18;p56">
              <a:extLst>
                <a:ext uri="{FF2B5EF4-FFF2-40B4-BE49-F238E27FC236}">
                  <a16:creationId xmlns:a16="http://schemas.microsoft.com/office/drawing/2014/main" id="{D230686E-6A90-13C1-1A4B-03D57157B640}"/>
                </a:ext>
              </a:extLst>
            </p:cNvPr>
            <p:cNvSpPr/>
            <p:nvPr/>
          </p:nvSpPr>
          <p:spPr>
            <a:xfrm>
              <a:off x="1388782" y="1971521"/>
              <a:ext cx="41054" cy="708685"/>
            </a:xfrm>
            <a:custGeom>
              <a:avLst/>
              <a:gdLst/>
              <a:ahLst/>
              <a:cxnLst/>
              <a:rect l="l" t="t" r="r" b="b"/>
              <a:pathLst>
                <a:path w="869" h="15001" extrusionOk="0">
                  <a:moveTo>
                    <a:pt x="869" y="1"/>
                  </a:moveTo>
                  <a:cubicBezTo>
                    <a:pt x="869" y="1"/>
                    <a:pt x="787" y="923"/>
                    <a:pt x="679" y="2333"/>
                  </a:cubicBezTo>
                  <a:cubicBezTo>
                    <a:pt x="625" y="3066"/>
                    <a:pt x="597" y="3879"/>
                    <a:pt x="516" y="4747"/>
                  </a:cubicBezTo>
                  <a:cubicBezTo>
                    <a:pt x="462" y="5642"/>
                    <a:pt x="408" y="6537"/>
                    <a:pt x="353" y="7487"/>
                  </a:cubicBezTo>
                  <a:cubicBezTo>
                    <a:pt x="326" y="8409"/>
                    <a:pt x="245" y="9358"/>
                    <a:pt x="218" y="10253"/>
                  </a:cubicBezTo>
                  <a:cubicBezTo>
                    <a:pt x="191" y="11121"/>
                    <a:pt x="136" y="11935"/>
                    <a:pt x="109" y="12640"/>
                  </a:cubicBezTo>
                  <a:cubicBezTo>
                    <a:pt x="55" y="14051"/>
                    <a:pt x="1" y="15000"/>
                    <a:pt x="1" y="15000"/>
                  </a:cubicBezTo>
                  <a:cubicBezTo>
                    <a:pt x="1" y="15000"/>
                    <a:pt x="82" y="14078"/>
                    <a:pt x="191" y="12640"/>
                  </a:cubicBezTo>
                  <a:cubicBezTo>
                    <a:pt x="245" y="11935"/>
                    <a:pt x="272" y="11121"/>
                    <a:pt x="353" y="10253"/>
                  </a:cubicBezTo>
                  <a:cubicBezTo>
                    <a:pt x="408" y="9358"/>
                    <a:pt x="462" y="8436"/>
                    <a:pt x="516" y="7487"/>
                  </a:cubicBezTo>
                  <a:cubicBezTo>
                    <a:pt x="543" y="6592"/>
                    <a:pt x="625" y="5642"/>
                    <a:pt x="652" y="4747"/>
                  </a:cubicBezTo>
                  <a:cubicBezTo>
                    <a:pt x="679" y="3879"/>
                    <a:pt x="706" y="3066"/>
                    <a:pt x="760" y="2333"/>
                  </a:cubicBezTo>
                  <a:cubicBezTo>
                    <a:pt x="814" y="951"/>
                    <a:pt x="869" y="1"/>
                    <a:pt x="8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9;p56">
              <a:extLst>
                <a:ext uri="{FF2B5EF4-FFF2-40B4-BE49-F238E27FC236}">
                  <a16:creationId xmlns:a16="http://schemas.microsoft.com/office/drawing/2014/main" id="{41756359-B850-B9C7-6033-0D680C7C2422}"/>
                </a:ext>
              </a:extLst>
            </p:cNvPr>
            <p:cNvSpPr/>
            <p:nvPr/>
          </p:nvSpPr>
          <p:spPr>
            <a:xfrm>
              <a:off x="1136366" y="2017677"/>
              <a:ext cx="288368" cy="70486"/>
            </a:xfrm>
            <a:custGeom>
              <a:avLst/>
              <a:gdLst/>
              <a:ahLst/>
              <a:cxnLst/>
              <a:rect l="l" t="t" r="r" b="b"/>
              <a:pathLst>
                <a:path w="6104" h="1492" extrusionOk="0">
                  <a:moveTo>
                    <a:pt x="3038" y="0"/>
                  </a:moveTo>
                  <a:lnTo>
                    <a:pt x="2984" y="109"/>
                  </a:lnTo>
                  <a:lnTo>
                    <a:pt x="2280" y="1240"/>
                  </a:lnTo>
                  <a:lnTo>
                    <a:pt x="1601" y="109"/>
                  </a:lnTo>
                  <a:lnTo>
                    <a:pt x="1519" y="54"/>
                  </a:lnTo>
                  <a:lnTo>
                    <a:pt x="1492" y="109"/>
                  </a:lnTo>
                  <a:lnTo>
                    <a:pt x="771" y="1267"/>
                  </a:lnTo>
                  <a:lnTo>
                    <a:pt x="771" y="1267"/>
                  </a:lnTo>
                  <a:lnTo>
                    <a:pt x="0" y="136"/>
                  </a:lnTo>
                  <a:lnTo>
                    <a:pt x="733" y="1356"/>
                  </a:lnTo>
                  <a:lnTo>
                    <a:pt x="787" y="1438"/>
                  </a:lnTo>
                  <a:lnTo>
                    <a:pt x="814" y="1356"/>
                  </a:lnTo>
                  <a:lnTo>
                    <a:pt x="1543" y="275"/>
                  </a:lnTo>
                  <a:lnTo>
                    <a:pt x="1543" y="275"/>
                  </a:lnTo>
                  <a:lnTo>
                    <a:pt x="2224" y="1411"/>
                  </a:lnTo>
                  <a:lnTo>
                    <a:pt x="2306" y="1492"/>
                  </a:lnTo>
                  <a:lnTo>
                    <a:pt x="2333" y="1411"/>
                  </a:lnTo>
                  <a:lnTo>
                    <a:pt x="3052" y="295"/>
                  </a:lnTo>
                  <a:lnTo>
                    <a:pt x="3052" y="295"/>
                  </a:lnTo>
                  <a:lnTo>
                    <a:pt x="3771" y="1411"/>
                  </a:lnTo>
                  <a:lnTo>
                    <a:pt x="3825" y="1492"/>
                  </a:lnTo>
                  <a:lnTo>
                    <a:pt x="3852" y="1411"/>
                  </a:lnTo>
                  <a:lnTo>
                    <a:pt x="4585" y="272"/>
                  </a:lnTo>
                  <a:lnTo>
                    <a:pt x="4585" y="272"/>
                  </a:lnTo>
                  <a:lnTo>
                    <a:pt x="5317" y="1356"/>
                  </a:lnTo>
                  <a:lnTo>
                    <a:pt x="5344" y="1438"/>
                  </a:lnTo>
                  <a:lnTo>
                    <a:pt x="5398" y="1356"/>
                  </a:lnTo>
                  <a:lnTo>
                    <a:pt x="6103" y="136"/>
                  </a:lnTo>
                  <a:lnTo>
                    <a:pt x="5358" y="1266"/>
                  </a:lnTo>
                  <a:lnTo>
                    <a:pt x="4638" y="109"/>
                  </a:lnTo>
                  <a:lnTo>
                    <a:pt x="4584" y="54"/>
                  </a:lnTo>
                  <a:lnTo>
                    <a:pt x="4530" y="109"/>
                  </a:lnTo>
                  <a:lnTo>
                    <a:pt x="3812" y="1263"/>
                  </a:lnTo>
                  <a:lnTo>
                    <a:pt x="3120" y="109"/>
                  </a:lnTo>
                  <a:lnTo>
                    <a:pt x="303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0;p56">
              <a:extLst>
                <a:ext uri="{FF2B5EF4-FFF2-40B4-BE49-F238E27FC236}">
                  <a16:creationId xmlns:a16="http://schemas.microsoft.com/office/drawing/2014/main" id="{A3CA5F3D-8962-33E3-5C1C-6E30068640A2}"/>
                </a:ext>
              </a:extLst>
            </p:cNvPr>
            <p:cNvSpPr/>
            <p:nvPr/>
          </p:nvSpPr>
          <p:spPr>
            <a:xfrm>
              <a:off x="1276015" y="4734215"/>
              <a:ext cx="624121" cy="1703045"/>
            </a:xfrm>
            <a:custGeom>
              <a:avLst/>
              <a:gdLst/>
              <a:ahLst/>
              <a:cxnLst/>
              <a:rect l="l" t="t" r="r" b="b"/>
              <a:pathLst>
                <a:path w="13211" h="36049" extrusionOk="0">
                  <a:moveTo>
                    <a:pt x="7216" y="1"/>
                  </a:moveTo>
                  <a:lnTo>
                    <a:pt x="4042" y="1872"/>
                  </a:lnTo>
                  <a:lnTo>
                    <a:pt x="1" y="1194"/>
                  </a:lnTo>
                  <a:lnTo>
                    <a:pt x="5724" y="18960"/>
                  </a:lnTo>
                  <a:lnTo>
                    <a:pt x="8002" y="36048"/>
                  </a:lnTo>
                  <a:lnTo>
                    <a:pt x="13210" y="36048"/>
                  </a:lnTo>
                  <a:cubicBezTo>
                    <a:pt x="13210" y="36048"/>
                    <a:pt x="12478" y="22323"/>
                    <a:pt x="11718" y="17794"/>
                  </a:cubicBezTo>
                  <a:cubicBezTo>
                    <a:pt x="10986" y="13264"/>
                    <a:pt x="7216" y="1"/>
                    <a:pt x="7216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1;p56">
              <a:extLst>
                <a:ext uri="{FF2B5EF4-FFF2-40B4-BE49-F238E27FC236}">
                  <a16:creationId xmlns:a16="http://schemas.microsoft.com/office/drawing/2014/main" id="{FCCC26D3-D7EB-5486-A358-DAF27D8156EF}"/>
                </a:ext>
              </a:extLst>
            </p:cNvPr>
            <p:cNvSpPr/>
            <p:nvPr/>
          </p:nvSpPr>
          <p:spPr>
            <a:xfrm>
              <a:off x="1045377" y="4744467"/>
              <a:ext cx="413939" cy="1724824"/>
            </a:xfrm>
            <a:custGeom>
              <a:avLst/>
              <a:gdLst/>
              <a:ahLst/>
              <a:cxnLst/>
              <a:rect l="l" t="t" r="r" b="b"/>
              <a:pathLst>
                <a:path w="8762" h="36510" extrusionOk="0">
                  <a:moveTo>
                    <a:pt x="679" y="1"/>
                  </a:moveTo>
                  <a:lnTo>
                    <a:pt x="543" y="18146"/>
                  </a:lnTo>
                  <a:lnTo>
                    <a:pt x="1" y="36509"/>
                  </a:lnTo>
                  <a:lnTo>
                    <a:pt x="5290" y="36509"/>
                  </a:lnTo>
                  <a:cubicBezTo>
                    <a:pt x="5290" y="36509"/>
                    <a:pt x="6700" y="24710"/>
                    <a:pt x="6863" y="20777"/>
                  </a:cubicBezTo>
                  <a:cubicBezTo>
                    <a:pt x="7053" y="17278"/>
                    <a:pt x="7758" y="6809"/>
                    <a:pt x="7758" y="6809"/>
                  </a:cubicBezTo>
                  <a:lnTo>
                    <a:pt x="8762" y="6809"/>
                  </a:lnTo>
                  <a:lnTo>
                    <a:pt x="8680" y="200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722;p56">
              <a:extLst>
                <a:ext uri="{FF2B5EF4-FFF2-40B4-BE49-F238E27FC236}">
                  <a16:creationId xmlns:a16="http://schemas.microsoft.com/office/drawing/2014/main" id="{FD0F5414-4BAE-8350-0C1A-C7283D014F3B}"/>
                </a:ext>
              </a:extLst>
            </p:cNvPr>
            <p:cNvSpPr/>
            <p:nvPr/>
          </p:nvSpPr>
          <p:spPr>
            <a:xfrm>
              <a:off x="1440041" y="2786738"/>
              <a:ext cx="235835" cy="1220982"/>
            </a:xfrm>
            <a:custGeom>
              <a:avLst/>
              <a:gdLst/>
              <a:ahLst/>
              <a:cxnLst/>
              <a:rect l="l" t="t" r="r" b="b"/>
              <a:pathLst>
                <a:path w="4992" h="25845" extrusionOk="0">
                  <a:moveTo>
                    <a:pt x="1144" y="0"/>
                  </a:moveTo>
                  <a:cubicBezTo>
                    <a:pt x="1012" y="0"/>
                    <a:pt x="964" y="480"/>
                    <a:pt x="1086" y="1297"/>
                  </a:cubicBezTo>
                  <a:cubicBezTo>
                    <a:pt x="1009" y="870"/>
                    <a:pt x="718" y="167"/>
                    <a:pt x="570" y="167"/>
                  </a:cubicBezTo>
                  <a:cubicBezTo>
                    <a:pt x="455" y="167"/>
                    <a:pt x="426" y="590"/>
                    <a:pt x="652" y="1894"/>
                  </a:cubicBezTo>
                  <a:lnTo>
                    <a:pt x="1058" y="4389"/>
                  </a:lnTo>
                  <a:lnTo>
                    <a:pt x="1845" y="15564"/>
                  </a:lnTo>
                  <a:lnTo>
                    <a:pt x="1" y="25031"/>
                  </a:lnTo>
                  <a:lnTo>
                    <a:pt x="3174" y="25844"/>
                  </a:lnTo>
                  <a:lnTo>
                    <a:pt x="4395" y="18684"/>
                  </a:lnTo>
                  <a:cubicBezTo>
                    <a:pt x="4802" y="16921"/>
                    <a:pt x="4991" y="15158"/>
                    <a:pt x="4964" y="13367"/>
                  </a:cubicBezTo>
                  <a:lnTo>
                    <a:pt x="3120" y="3983"/>
                  </a:lnTo>
                  <a:cubicBezTo>
                    <a:pt x="3120" y="3983"/>
                    <a:pt x="2957" y="2274"/>
                    <a:pt x="2686" y="1107"/>
                  </a:cubicBezTo>
                  <a:cubicBezTo>
                    <a:pt x="2542" y="596"/>
                    <a:pt x="2323" y="160"/>
                    <a:pt x="2189" y="160"/>
                  </a:cubicBezTo>
                  <a:cubicBezTo>
                    <a:pt x="2096" y="160"/>
                    <a:pt x="2045" y="372"/>
                    <a:pt x="2089" y="918"/>
                  </a:cubicBezTo>
                  <a:cubicBezTo>
                    <a:pt x="1966" y="355"/>
                    <a:pt x="1773" y="50"/>
                    <a:pt x="1644" y="50"/>
                  </a:cubicBezTo>
                  <a:cubicBezTo>
                    <a:pt x="1518" y="50"/>
                    <a:pt x="1453" y="342"/>
                    <a:pt x="1574" y="972"/>
                  </a:cubicBezTo>
                  <a:cubicBezTo>
                    <a:pt x="1406" y="301"/>
                    <a:pt x="1249" y="0"/>
                    <a:pt x="1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23;p56">
              <a:extLst>
                <a:ext uri="{FF2B5EF4-FFF2-40B4-BE49-F238E27FC236}">
                  <a16:creationId xmlns:a16="http://schemas.microsoft.com/office/drawing/2014/main" id="{DC483ED7-90C8-9A8D-8072-32C4FC55EEE5}"/>
                </a:ext>
              </a:extLst>
            </p:cNvPr>
            <p:cNvSpPr/>
            <p:nvPr/>
          </p:nvSpPr>
          <p:spPr>
            <a:xfrm>
              <a:off x="878800" y="2780549"/>
              <a:ext cx="262716" cy="1220746"/>
            </a:xfrm>
            <a:custGeom>
              <a:avLst/>
              <a:gdLst/>
              <a:ahLst/>
              <a:cxnLst/>
              <a:rect l="l" t="t" r="r" b="b"/>
              <a:pathLst>
                <a:path w="5561" h="25840" extrusionOk="0">
                  <a:moveTo>
                    <a:pt x="3798" y="0"/>
                  </a:moveTo>
                  <a:cubicBezTo>
                    <a:pt x="3691" y="0"/>
                    <a:pt x="3536" y="307"/>
                    <a:pt x="3391" y="994"/>
                  </a:cubicBezTo>
                  <a:cubicBezTo>
                    <a:pt x="3499" y="347"/>
                    <a:pt x="3432" y="48"/>
                    <a:pt x="3308" y="48"/>
                  </a:cubicBezTo>
                  <a:cubicBezTo>
                    <a:pt x="3183" y="48"/>
                    <a:pt x="2998" y="354"/>
                    <a:pt x="2876" y="913"/>
                  </a:cubicBezTo>
                  <a:cubicBezTo>
                    <a:pt x="2920" y="369"/>
                    <a:pt x="2860" y="157"/>
                    <a:pt x="2759" y="157"/>
                  </a:cubicBezTo>
                  <a:cubicBezTo>
                    <a:pt x="2612" y="157"/>
                    <a:pt x="2380" y="601"/>
                    <a:pt x="2252" y="1130"/>
                  </a:cubicBezTo>
                  <a:cubicBezTo>
                    <a:pt x="1980" y="2269"/>
                    <a:pt x="1845" y="3978"/>
                    <a:pt x="1845" y="3978"/>
                  </a:cubicBezTo>
                  <a:lnTo>
                    <a:pt x="0" y="13390"/>
                  </a:lnTo>
                  <a:cubicBezTo>
                    <a:pt x="82" y="15180"/>
                    <a:pt x="353" y="16943"/>
                    <a:pt x="868" y="18679"/>
                  </a:cubicBezTo>
                  <a:lnTo>
                    <a:pt x="2604" y="25840"/>
                  </a:lnTo>
                  <a:lnTo>
                    <a:pt x="5561" y="24456"/>
                  </a:lnTo>
                  <a:lnTo>
                    <a:pt x="3201" y="15370"/>
                  </a:lnTo>
                  <a:lnTo>
                    <a:pt x="3879" y="4331"/>
                  </a:lnTo>
                  <a:lnTo>
                    <a:pt x="4340" y="1889"/>
                  </a:lnTo>
                  <a:cubicBezTo>
                    <a:pt x="4541" y="577"/>
                    <a:pt x="4500" y="151"/>
                    <a:pt x="4378" y="151"/>
                  </a:cubicBezTo>
                  <a:cubicBezTo>
                    <a:pt x="4221" y="151"/>
                    <a:pt x="3928" y="864"/>
                    <a:pt x="3852" y="1293"/>
                  </a:cubicBezTo>
                  <a:cubicBezTo>
                    <a:pt x="3988" y="479"/>
                    <a:pt x="3931" y="0"/>
                    <a:pt x="37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24;p56">
              <a:extLst>
                <a:ext uri="{FF2B5EF4-FFF2-40B4-BE49-F238E27FC236}">
                  <a16:creationId xmlns:a16="http://schemas.microsoft.com/office/drawing/2014/main" id="{5DFB5B27-CD95-45DF-6F77-DCE8A7DC6DC7}"/>
                </a:ext>
              </a:extLst>
            </p:cNvPr>
            <p:cNvSpPr/>
            <p:nvPr/>
          </p:nvSpPr>
          <p:spPr>
            <a:xfrm>
              <a:off x="873650" y="3601765"/>
              <a:ext cx="800949" cy="1267327"/>
            </a:xfrm>
            <a:custGeom>
              <a:avLst/>
              <a:gdLst/>
              <a:ahLst/>
              <a:cxnLst/>
              <a:rect l="l" t="t" r="r" b="b"/>
              <a:pathLst>
                <a:path w="16954" h="26826" extrusionOk="0">
                  <a:moveTo>
                    <a:pt x="15120" y="0"/>
                  </a:moveTo>
                  <a:cubicBezTo>
                    <a:pt x="13906" y="0"/>
                    <a:pt x="12858" y="374"/>
                    <a:pt x="12858" y="374"/>
                  </a:cubicBezTo>
                  <a:lnTo>
                    <a:pt x="12342" y="4659"/>
                  </a:lnTo>
                  <a:cubicBezTo>
                    <a:pt x="10823" y="4762"/>
                    <a:pt x="9100" y="4785"/>
                    <a:pt x="7833" y="4785"/>
                  </a:cubicBezTo>
                  <a:cubicBezTo>
                    <a:pt x="6746" y="4785"/>
                    <a:pt x="5995" y="4768"/>
                    <a:pt x="5995" y="4768"/>
                  </a:cubicBezTo>
                  <a:cubicBezTo>
                    <a:pt x="5995" y="4768"/>
                    <a:pt x="5046" y="1811"/>
                    <a:pt x="4341" y="103"/>
                  </a:cubicBezTo>
                  <a:cubicBezTo>
                    <a:pt x="4185" y="96"/>
                    <a:pt x="4015" y="91"/>
                    <a:pt x="3833" y="91"/>
                  </a:cubicBezTo>
                  <a:cubicBezTo>
                    <a:pt x="3288" y="91"/>
                    <a:pt x="2632" y="137"/>
                    <a:pt x="1900" y="320"/>
                  </a:cubicBezTo>
                  <a:cubicBezTo>
                    <a:pt x="1113" y="482"/>
                    <a:pt x="462" y="754"/>
                    <a:pt x="1" y="1025"/>
                  </a:cubicBezTo>
                  <a:cubicBezTo>
                    <a:pt x="652" y="3059"/>
                    <a:pt x="1276" y="7155"/>
                    <a:pt x="2171" y="9135"/>
                  </a:cubicBezTo>
                  <a:cubicBezTo>
                    <a:pt x="2171" y="9135"/>
                    <a:pt x="2903" y="15617"/>
                    <a:pt x="2903" y="18818"/>
                  </a:cubicBezTo>
                  <a:lnTo>
                    <a:pt x="2903" y="26792"/>
                  </a:lnTo>
                  <a:cubicBezTo>
                    <a:pt x="3712" y="26696"/>
                    <a:pt x="4648" y="26662"/>
                    <a:pt x="5640" y="26662"/>
                  </a:cubicBezTo>
                  <a:cubicBezTo>
                    <a:pt x="7837" y="26662"/>
                    <a:pt x="10309" y="26826"/>
                    <a:pt x="12283" y="26826"/>
                  </a:cubicBezTo>
                  <a:cubicBezTo>
                    <a:pt x="12914" y="26826"/>
                    <a:pt x="13493" y="26809"/>
                    <a:pt x="13997" y="26765"/>
                  </a:cubicBezTo>
                  <a:cubicBezTo>
                    <a:pt x="14919" y="26684"/>
                    <a:pt x="15380" y="26413"/>
                    <a:pt x="16953" y="25680"/>
                  </a:cubicBezTo>
                  <a:cubicBezTo>
                    <a:pt x="16953" y="25680"/>
                    <a:pt x="15760" y="19740"/>
                    <a:pt x="15190" y="11033"/>
                  </a:cubicBezTo>
                  <a:cubicBezTo>
                    <a:pt x="15760" y="8484"/>
                    <a:pt x="16818" y="3493"/>
                    <a:pt x="16953" y="374"/>
                  </a:cubicBezTo>
                  <a:cubicBezTo>
                    <a:pt x="16375" y="94"/>
                    <a:pt x="15727" y="0"/>
                    <a:pt x="15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725;p56">
              <a:extLst>
                <a:ext uri="{FF2B5EF4-FFF2-40B4-BE49-F238E27FC236}">
                  <a16:creationId xmlns:a16="http://schemas.microsoft.com/office/drawing/2014/main" id="{63A3D8B5-3480-D469-88A2-257E9B42C305}"/>
                </a:ext>
              </a:extLst>
            </p:cNvPr>
            <p:cNvGrpSpPr/>
            <p:nvPr/>
          </p:nvGrpSpPr>
          <p:grpSpPr>
            <a:xfrm>
              <a:off x="1047928" y="3286673"/>
              <a:ext cx="435718" cy="603619"/>
              <a:chOff x="842725" y="2431100"/>
              <a:chExt cx="230575" cy="319425"/>
            </a:xfrm>
          </p:grpSpPr>
          <p:sp>
            <p:nvSpPr>
              <p:cNvPr id="17" name="Google Shape;1726;p56">
                <a:extLst>
                  <a:ext uri="{FF2B5EF4-FFF2-40B4-BE49-F238E27FC236}">
                    <a16:creationId xmlns:a16="http://schemas.microsoft.com/office/drawing/2014/main" id="{24A77C91-148B-8AA0-4DE4-28203079450F}"/>
                  </a:ext>
                </a:extLst>
              </p:cNvPr>
              <p:cNvSpPr/>
              <p:nvPr/>
            </p:nvSpPr>
            <p:spPr>
              <a:xfrm>
                <a:off x="865775" y="2552250"/>
                <a:ext cx="179050" cy="127500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5100" extrusionOk="0">
                    <a:moveTo>
                      <a:pt x="326" y="1"/>
                    </a:moveTo>
                    <a:lnTo>
                      <a:pt x="326" y="1"/>
                    </a:lnTo>
                    <a:cubicBezTo>
                      <a:pt x="652" y="896"/>
                      <a:pt x="1" y="1086"/>
                      <a:pt x="435" y="1872"/>
                    </a:cubicBezTo>
                    <a:cubicBezTo>
                      <a:pt x="869" y="2605"/>
                      <a:pt x="869" y="2984"/>
                      <a:pt x="1222" y="3744"/>
                    </a:cubicBezTo>
                    <a:cubicBezTo>
                      <a:pt x="1447" y="4252"/>
                      <a:pt x="2065" y="5100"/>
                      <a:pt x="3165" y="5100"/>
                    </a:cubicBezTo>
                    <a:cubicBezTo>
                      <a:pt x="3651" y="5100"/>
                      <a:pt x="4230" y="4935"/>
                      <a:pt x="4910" y="4503"/>
                    </a:cubicBezTo>
                    <a:cubicBezTo>
                      <a:pt x="7162" y="3120"/>
                      <a:pt x="327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27;p56">
                <a:extLst>
                  <a:ext uri="{FF2B5EF4-FFF2-40B4-BE49-F238E27FC236}">
                    <a16:creationId xmlns:a16="http://schemas.microsoft.com/office/drawing/2014/main" id="{4FC51EB5-3B16-5D0C-F28A-75AB6E0FF3C5}"/>
                  </a:ext>
                </a:extLst>
              </p:cNvPr>
              <p:cNvSpPr/>
              <p:nvPr/>
            </p:nvSpPr>
            <p:spPr>
              <a:xfrm>
                <a:off x="1004800" y="2491900"/>
                <a:ext cx="685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4438" extrusionOk="0">
                    <a:moveTo>
                      <a:pt x="1384" y="1"/>
                    </a:moveTo>
                    <a:lnTo>
                      <a:pt x="0" y="625"/>
                    </a:lnTo>
                    <a:cubicBezTo>
                      <a:pt x="0" y="625"/>
                      <a:pt x="1010" y="4438"/>
                      <a:pt x="1812" y="4438"/>
                    </a:cubicBezTo>
                    <a:cubicBezTo>
                      <a:pt x="1842" y="4438"/>
                      <a:pt x="1870" y="4432"/>
                      <a:pt x="1899" y="4422"/>
                    </a:cubicBezTo>
                    <a:cubicBezTo>
                      <a:pt x="2740" y="4124"/>
                      <a:pt x="1899" y="2008"/>
                      <a:pt x="2035" y="1710"/>
                    </a:cubicBezTo>
                    <a:cubicBezTo>
                      <a:pt x="2170" y="1411"/>
                      <a:pt x="2008" y="760"/>
                      <a:pt x="1384" y="1"/>
                    </a:cubicBezTo>
                    <a:close/>
                  </a:path>
                </a:pathLst>
              </a:custGeom>
              <a:solidFill>
                <a:srgbClr val="2423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" name="Google Shape;1728;p56">
                <a:extLst>
                  <a:ext uri="{FF2B5EF4-FFF2-40B4-BE49-F238E27FC236}">
                    <a16:creationId xmlns:a16="http://schemas.microsoft.com/office/drawing/2014/main" id="{53FAA515-C245-5B93-5FD2-A2BD5E91ACCC}"/>
                  </a:ext>
                </a:extLst>
              </p:cNvPr>
              <p:cNvGrpSpPr/>
              <p:nvPr/>
            </p:nvGrpSpPr>
            <p:grpSpPr>
              <a:xfrm>
                <a:off x="883125" y="2493450"/>
                <a:ext cx="185425" cy="257075"/>
                <a:chOff x="883125" y="2493450"/>
                <a:chExt cx="185425" cy="257075"/>
              </a:xfrm>
            </p:grpSpPr>
            <p:sp>
              <p:nvSpPr>
                <p:cNvPr id="21" name="Google Shape;1729;p56">
                  <a:extLst>
                    <a:ext uri="{FF2B5EF4-FFF2-40B4-BE49-F238E27FC236}">
                      <a16:creationId xmlns:a16="http://schemas.microsoft.com/office/drawing/2014/main" id="{15E7E58C-2F23-BDFB-E8A7-F1E05504001A}"/>
                    </a:ext>
                  </a:extLst>
                </p:cNvPr>
                <p:cNvSpPr/>
                <p:nvPr/>
              </p:nvSpPr>
              <p:spPr>
                <a:xfrm>
                  <a:off x="890200" y="2493450"/>
                  <a:ext cx="178350" cy="25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4" h="10283" extrusionOk="0">
                      <a:moveTo>
                        <a:pt x="3846" y="0"/>
                      </a:moveTo>
                      <a:cubicBezTo>
                        <a:pt x="3550" y="0"/>
                        <a:pt x="3219" y="41"/>
                        <a:pt x="2848" y="129"/>
                      </a:cubicBezTo>
                      <a:cubicBezTo>
                        <a:pt x="1167" y="536"/>
                        <a:pt x="0" y="1946"/>
                        <a:pt x="1113" y="4875"/>
                      </a:cubicBezTo>
                      <a:cubicBezTo>
                        <a:pt x="1329" y="5364"/>
                        <a:pt x="1519" y="5770"/>
                        <a:pt x="1736" y="6123"/>
                      </a:cubicBezTo>
                      <a:lnTo>
                        <a:pt x="1872" y="9676"/>
                      </a:lnTo>
                      <a:cubicBezTo>
                        <a:pt x="1911" y="9715"/>
                        <a:pt x="2687" y="10283"/>
                        <a:pt x="3922" y="10283"/>
                      </a:cubicBezTo>
                      <a:cubicBezTo>
                        <a:pt x="4411" y="10283"/>
                        <a:pt x="4972" y="10194"/>
                        <a:pt x="5588" y="9947"/>
                      </a:cubicBezTo>
                      <a:cubicBezTo>
                        <a:pt x="5588" y="9134"/>
                        <a:pt x="5642" y="8293"/>
                        <a:pt x="5642" y="7479"/>
                      </a:cubicBezTo>
                      <a:cubicBezTo>
                        <a:pt x="6646" y="6964"/>
                        <a:pt x="7134" y="6015"/>
                        <a:pt x="6727" y="3953"/>
                      </a:cubicBezTo>
                      <a:cubicBezTo>
                        <a:pt x="6278" y="1874"/>
                        <a:pt x="5850" y="0"/>
                        <a:pt x="384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730;p56">
                  <a:extLst>
                    <a:ext uri="{FF2B5EF4-FFF2-40B4-BE49-F238E27FC236}">
                      <a16:creationId xmlns:a16="http://schemas.microsoft.com/office/drawing/2014/main" id="{7EACB776-E766-E212-6867-175C808564F9}"/>
                    </a:ext>
                  </a:extLst>
                </p:cNvPr>
                <p:cNvSpPr/>
                <p:nvPr/>
              </p:nvSpPr>
              <p:spPr>
                <a:xfrm>
                  <a:off x="883125" y="2598225"/>
                  <a:ext cx="57950" cy="5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2084" extrusionOk="0">
                      <a:moveTo>
                        <a:pt x="875" y="0"/>
                      </a:moveTo>
                      <a:cubicBezTo>
                        <a:pt x="0" y="0"/>
                        <a:pt x="930" y="2083"/>
                        <a:pt x="1871" y="2083"/>
                      </a:cubicBezTo>
                      <a:cubicBezTo>
                        <a:pt x="2022" y="2083"/>
                        <a:pt x="2174" y="2029"/>
                        <a:pt x="2318" y="1905"/>
                      </a:cubicBezTo>
                      <a:lnTo>
                        <a:pt x="1477" y="196"/>
                      </a:lnTo>
                      <a:cubicBezTo>
                        <a:pt x="1220" y="59"/>
                        <a:pt x="1022" y="0"/>
                        <a:pt x="87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" name="Google Shape;1731;p56">
                <a:extLst>
                  <a:ext uri="{FF2B5EF4-FFF2-40B4-BE49-F238E27FC236}">
                    <a16:creationId xmlns:a16="http://schemas.microsoft.com/office/drawing/2014/main" id="{946F2AC4-644E-0260-4391-68E2EC8F8688}"/>
                  </a:ext>
                </a:extLst>
              </p:cNvPr>
              <p:cNvSpPr/>
              <p:nvPr/>
            </p:nvSpPr>
            <p:spPr>
              <a:xfrm>
                <a:off x="842725" y="2431100"/>
                <a:ext cx="215675" cy="199250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7970" extrusionOk="0">
                    <a:moveTo>
                      <a:pt x="6397" y="0"/>
                    </a:moveTo>
                    <a:cubicBezTo>
                      <a:pt x="5743" y="0"/>
                      <a:pt x="5118" y="972"/>
                      <a:pt x="4024" y="972"/>
                    </a:cubicBezTo>
                    <a:cubicBezTo>
                      <a:pt x="3876" y="972"/>
                      <a:pt x="3720" y="954"/>
                      <a:pt x="3554" y="914"/>
                    </a:cubicBezTo>
                    <a:cubicBezTo>
                      <a:pt x="3416" y="880"/>
                      <a:pt x="3293" y="865"/>
                      <a:pt x="3183" y="865"/>
                    </a:cubicBezTo>
                    <a:cubicBezTo>
                      <a:pt x="1954" y="865"/>
                      <a:pt x="2342" y="2805"/>
                      <a:pt x="1221" y="3328"/>
                    </a:cubicBezTo>
                    <a:cubicBezTo>
                      <a:pt x="1" y="3897"/>
                      <a:pt x="1710" y="4793"/>
                      <a:pt x="1574" y="5661"/>
                    </a:cubicBezTo>
                    <a:cubicBezTo>
                      <a:pt x="1438" y="6556"/>
                      <a:pt x="2198" y="6610"/>
                      <a:pt x="2550" y="6637"/>
                    </a:cubicBezTo>
                    <a:cubicBezTo>
                      <a:pt x="2866" y="6690"/>
                      <a:pt x="3617" y="7970"/>
                      <a:pt x="3909" y="7970"/>
                    </a:cubicBezTo>
                    <a:cubicBezTo>
                      <a:pt x="3917" y="7970"/>
                      <a:pt x="3926" y="7968"/>
                      <a:pt x="3934" y="7966"/>
                    </a:cubicBezTo>
                    <a:cubicBezTo>
                      <a:pt x="4205" y="7885"/>
                      <a:pt x="3554" y="6420"/>
                      <a:pt x="3934" y="6067"/>
                    </a:cubicBezTo>
                    <a:cubicBezTo>
                      <a:pt x="4313" y="5742"/>
                      <a:pt x="4178" y="5091"/>
                      <a:pt x="3744" y="4440"/>
                    </a:cubicBezTo>
                    <a:lnTo>
                      <a:pt x="3744" y="4440"/>
                    </a:lnTo>
                    <a:cubicBezTo>
                      <a:pt x="3859" y="4489"/>
                      <a:pt x="3966" y="4511"/>
                      <a:pt x="4067" y="4511"/>
                    </a:cubicBezTo>
                    <a:cubicBezTo>
                      <a:pt x="4730" y="4511"/>
                      <a:pt x="5135" y="3593"/>
                      <a:pt x="5841" y="3593"/>
                    </a:cubicBezTo>
                    <a:cubicBezTo>
                      <a:pt x="5916" y="3593"/>
                      <a:pt x="5994" y="3603"/>
                      <a:pt x="6076" y="3626"/>
                    </a:cubicBezTo>
                    <a:cubicBezTo>
                      <a:pt x="6289" y="3685"/>
                      <a:pt x="6504" y="3716"/>
                      <a:pt x="6713" y="3716"/>
                    </a:cubicBezTo>
                    <a:cubicBezTo>
                      <a:pt x="7466" y="3716"/>
                      <a:pt x="8143" y="3318"/>
                      <a:pt x="8355" y="2406"/>
                    </a:cubicBezTo>
                    <a:cubicBezTo>
                      <a:pt x="8626" y="1266"/>
                      <a:pt x="7812" y="914"/>
                      <a:pt x="6863" y="182"/>
                    </a:cubicBezTo>
                    <a:cubicBezTo>
                      <a:pt x="6702" y="53"/>
                      <a:pt x="6549" y="0"/>
                      <a:pt x="6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4" name="Google Shape;9764;p52"/>
          <p:cNvSpPr txBox="1">
            <a:spLocks noGrp="1"/>
          </p:cNvSpPr>
          <p:nvPr>
            <p:ph type="title"/>
          </p:nvPr>
        </p:nvSpPr>
        <p:spPr>
          <a:xfrm>
            <a:off x="906413" y="685742"/>
            <a:ext cx="2910304" cy="563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ckwell Extra Bold" panose="02060903040505020403" pitchFamily="18" charset="0"/>
              </a:rPr>
              <a:t>Question </a:t>
            </a:r>
            <a:endParaRPr dirty="0">
              <a:latin typeface="Rockwell Extra Bold" panose="02060903040505020403" pitchFamily="18" charset="0"/>
            </a:endParaRPr>
          </a:p>
        </p:txBody>
      </p:sp>
      <p:sp>
        <p:nvSpPr>
          <p:cNvPr id="9766" name="Google Shape;9766;p52"/>
          <p:cNvSpPr txBox="1">
            <a:spLocks noGrp="1"/>
          </p:cNvSpPr>
          <p:nvPr>
            <p:ph type="subTitle" idx="1"/>
          </p:nvPr>
        </p:nvSpPr>
        <p:spPr>
          <a:xfrm>
            <a:off x="450376" y="1647286"/>
            <a:ext cx="3822379" cy="18489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techniques are used to protect new US currency especially tactics to spot forgeries at first level inspection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B04CC4D3-B16E-62EA-5BE1-B42CE6C9E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96939" y="1370747"/>
            <a:ext cx="3930554" cy="2620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562A84-6D5D-2FA1-3EEC-8DB103FA2F21}"/>
              </a:ext>
            </a:extLst>
          </p:cNvPr>
          <p:cNvSpPr txBox="1"/>
          <p:nvPr/>
        </p:nvSpPr>
        <p:spPr>
          <a:xfrm>
            <a:off x="1074682" y="3596243"/>
            <a:ext cx="25737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1- watermarks</a:t>
            </a:r>
          </a:p>
          <a:p>
            <a:r>
              <a:rPr lang="en-US" dirty="0">
                <a:solidFill>
                  <a:schemeClr val="accent3"/>
                </a:solidFill>
                <a:latin typeface="Söhne"/>
              </a:rPr>
              <a:t>2- 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color-shifting ink</a:t>
            </a:r>
          </a:p>
          <a:p>
            <a:r>
              <a:rPr lang="en-US" dirty="0">
                <a:solidFill>
                  <a:schemeClr val="accent3"/>
                </a:solidFill>
                <a:latin typeface="Söhne"/>
              </a:rPr>
              <a:t>3- 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Ultraviolet light</a:t>
            </a:r>
          </a:p>
          <a:p>
            <a:r>
              <a:rPr lang="en-US" dirty="0">
                <a:solidFill>
                  <a:schemeClr val="accent3"/>
                </a:solidFill>
                <a:latin typeface="Söhne"/>
              </a:rPr>
              <a:t>4- 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Counterfeit detection pens</a:t>
            </a:r>
          </a:p>
          <a:p>
            <a:r>
              <a:rPr lang="en-US" dirty="0">
                <a:solidFill>
                  <a:schemeClr val="accent3"/>
                </a:solidFill>
                <a:latin typeface="Söhne"/>
              </a:rPr>
              <a:t>5- 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Magnifying glasses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6" grpId="0" build="p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" name="Google Shape;9676;p45"/>
          <p:cNvSpPr txBox="1">
            <a:spLocks noGrp="1"/>
          </p:cNvSpPr>
          <p:nvPr>
            <p:ph type="title"/>
          </p:nvPr>
        </p:nvSpPr>
        <p:spPr>
          <a:xfrm>
            <a:off x="1055438" y="2715212"/>
            <a:ext cx="4430962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Packaging &amp; Seals</a:t>
            </a:r>
          </a:p>
        </p:txBody>
      </p:sp>
      <p:sp>
        <p:nvSpPr>
          <p:cNvPr id="9677" name="Google Shape;9677;p45"/>
          <p:cNvSpPr txBox="1">
            <a:spLocks noGrp="1"/>
          </p:cNvSpPr>
          <p:nvPr>
            <p:ph type="title" idx="2"/>
          </p:nvPr>
        </p:nvSpPr>
        <p:spPr>
          <a:xfrm>
            <a:off x="2283110" y="1383959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9679" name="Google Shape;9679;p4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296243" y="1171925"/>
            <a:ext cx="3420357" cy="39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0" name="Google Shape;9650;p44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-1819804" y="2968128"/>
            <a:ext cx="4188777" cy="2571924"/>
          </a:xfrm>
          <a:prstGeom prst="rect">
            <a:avLst/>
          </a:prstGeom>
          <a:noFill/>
          <a:ln>
            <a:noFill/>
          </a:ln>
        </p:spPr>
      </p:pic>
      <p:sp>
        <p:nvSpPr>
          <p:cNvPr id="9651" name="Google Shape;9651;p44"/>
          <p:cNvSpPr txBox="1">
            <a:spLocks noGrp="1"/>
          </p:cNvSpPr>
          <p:nvPr>
            <p:ph type="title"/>
          </p:nvPr>
        </p:nvSpPr>
        <p:spPr>
          <a:xfrm>
            <a:off x="2368973" y="465403"/>
            <a:ext cx="4188777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Packaging</a:t>
            </a:r>
            <a:endParaRPr dirty="0"/>
          </a:p>
        </p:txBody>
      </p:sp>
      <p:sp>
        <p:nvSpPr>
          <p:cNvPr id="9652" name="Google Shape;9652;p44"/>
          <p:cNvSpPr txBox="1">
            <a:spLocks noGrp="1"/>
          </p:cNvSpPr>
          <p:nvPr>
            <p:ph type="subTitle" idx="1"/>
          </p:nvPr>
        </p:nvSpPr>
        <p:spPr>
          <a:xfrm>
            <a:off x="857942" y="1555300"/>
            <a:ext cx="3714058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Substrate Properties</a:t>
            </a:r>
            <a:endParaRPr dirty="0"/>
          </a:p>
        </p:txBody>
      </p:sp>
      <p:sp>
        <p:nvSpPr>
          <p:cNvPr id="9653" name="Google Shape;9653;p44"/>
          <p:cNvSpPr txBox="1">
            <a:spLocks noGrp="1"/>
          </p:cNvSpPr>
          <p:nvPr>
            <p:ph type="subTitle" idx="2"/>
          </p:nvPr>
        </p:nvSpPr>
        <p:spPr>
          <a:xfrm>
            <a:off x="1055535" y="2175372"/>
            <a:ext cx="3946369" cy="437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Print on substrate glue to package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Can use the properties of the substrate to mark and make unique.</a:t>
            </a:r>
            <a:endParaRPr sz="1800" dirty="0"/>
          </a:p>
        </p:txBody>
      </p:sp>
      <p:pic>
        <p:nvPicPr>
          <p:cNvPr id="1026" name="Picture 2" descr="3M™ Tamper Evident Label Materials | 3M United States">
            <a:extLst>
              <a:ext uri="{FF2B5EF4-FFF2-40B4-BE49-F238E27FC236}">
                <a16:creationId xmlns:a16="http://schemas.microsoft.com/office/drawing/2014/main" id="{6CE63BE8-E30F-64BF-14F8-B886B6EBC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377" y="1724965"/>
            <a:ext cx="3360681" cy="220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AF4D5-5905-023A-3C0C-60958F8DF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48" t="7959" b="43085"/>
          <a:stretch/>
        </p:blipFill>
        <p:spPr>
          <a:xfrm rot="20965043">
            <a:off x="4602595" y="3128675"/>
            <a:ext cx="2695781" cy="1765940"/>
          </a:xfrm>
          <a:prstGeom prst="rect">
            <a:avLst/>
          </a:prstGeom>
        </p:spPr>
      </p:pic>
      <p:sp>
        <p:nvSpPr>
          <p:cNvPr id="9651" name="Google Shape;9651;p44"/>
          <p:cNvSpPr txBox="1">
            <a:spLocks noGrp="1"/>
          </p:cNvSpPr>
          <p:nvPr>
            <p:ph type="title"/>
          </p:nvPr>
        </p:nvSpPr>
        <p:spPr>
          <a:xfrm>
            <a:off x="1055535" y="460582"/>
            <a:ext cx="4188777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Seals</a:t>
            </a:r>
            <a:endParaRPr dirty="0"/>
          </a:p>
        </p:txBody>
      </p:sp>
      <p:sp>
        <p:nvSpPr>
          <p:cNvPr id="9652" name="Google Shape;9652;p44"/>
          <p:cNvSpPr txBox="1">
            <a:spLocks noGrp="1"/>
          </p:cNvSpPr>
          <p:nvPr>
            <p:ph type="subTitle" idx="1"/>
          </p:nvPr>
        </p:nvSpPr>
        <p:spPr>
          <a:xfrm>
            <a:off x="857942" y="1555300"/>
            <a:ext cx="3714058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of Glue</a:t>
            </a:r>
            <a:endParaRPr dirty="0"/>
          </a:p>
        </p:txBody>
      </p:sp>
      <p:sp>
        <p:nvSpPr>
          <p:cNvPr id="9653" name="Google Shape;9653;p44"/>
          <p:cNvSpPr txBox="1">
            <a:spLocks noGrp="1"/>
          </p:cNvSpPr>
          <p:nvPr>
            <p:ph type="subTitle" idx="2"/>
          </p:nvPr>
        </p:nvSpPr>
        <p:spPr>
          <a:xfrm>
            <a:off x="1055535" y="2175372"/>
            <a:ext cx="3946369" cy="437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Cut the glue and remove the seal intact.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use of glue is stronger than seal substrate.</a:t>
            </a:r>
            <a:endParaRPr sz="1800" dirty="0"/>
          </a:p>
        </p:txBody>
      </p:sp>
      <p:pic>
        <p:nvPicPr>
          <p:cNvPr id="1026" name="Picture 2" descr="3M™ Tamper Evident Label Materials | 3M United States">
            <a:extLst>
              <a:ext uri="{FF2B5EF4-FFF2-40B4-BE49-F238E27FC236}">
                <a16:creationId xmlns:a16="http://schemas.microsoft.com/office/drawing/2014/main" id="{6CE63BE8-E30F-64BF-14F8-B886B6EBC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0796">
            <a:off x="5249418" y="1071712"/>
            <a:ext cx="2378179" cy="15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uppliers sealing caps - europages">
            <a:extLst>
              <a:ext uri="{FF2B5EF4-FFF2-40B4-BE49-F238E27FC236}">
                <a16:creationId xmlns:a16="http://schemas.microsoft.com/office/drawing/2014/main" id="{46C2E526-57B4-B477-1069-26FB689A9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326">
            <a:off x="6077397" y="2373552"/>
            <a:ext cx="2728203" cy="172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002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9" name="Google Shape;9739;p48"/>
          <p:cNvSpPr txBox="1">
            <a:spLocks noGrp="1"/>
          </p:cNvSpPr>
          <p:nvPr>
            <p:ph type="title"/>
          </p:nvPr>
        </p:nvSpPr>
        <p:spPr>
          <a:xfrm>
            <a:off x="2354298" y="1024461"/>
            <a:ext cx="3910025" cy="654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Pin Mailers</a:t>
            </a:r>
            <a:endParaRPr sz="3200" dirty="0"/>
          </a:p>
        </p:txBody>
      </p:sp>
      <p:pic>
        <p:nvPicPr>
          <p:cNvPr id="3074" name="Picture 2" descr="Lijnco Pin mailer, secrets safely sent">
            <a:extLst>
              <a:ext uri="{FF2B5EF4-FFF2-40B4-BE49-F238E27FC236}">
                <a16:creationId xmlns:a16="http://schemas.microsoft.com/office/drawing/2014/main" id="{8954D8B0-EAD1-A1C5-F0B6-D87E8215D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80" y="2895436"/>
            <a:ext cx="5886439" cy="196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F3DE4-07D7-4431-BFB0-B3C1EFF14F80}"/>
              </a:ext>
            </a:extLst>
          </p:cNvPr>
          <p:cNvSpPr txBox="1"/>
          <p:nvPr/>
        </p:nvSpPr>
        <p:spPr>
          <a:xfrm>
            <a:off x="1885738" y="1678674"/>
            <a:ext cx="54635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n-US" dirty="0">
                <a:solidFill>
                  <a:schemeClr val="accent5"/>
                </a:solidFill>
              </a:rPr>
            </a:br>
            <a:r>
              <a:rPr lang="en-US" b="0" i="0" dirty="0">
                <a:solidFill>
                  <a:schemeClr val="accent5"/>
                </a:solidFill>
                <a:effectLst/>
                <a:latin typeface="Google Sans"/>
              </a:rPr>
              <a:t>A “PIN” is a security code that belongs to you. PIN stands for personal identification number. It is delivered in temper proof envelope to maintain security and confidentiality issued by admin or an organization.</a:t>
            </a:r>
            <a:endParaRPr lang="en-US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6" name="Google Shape;9756;p51"/>
          <p:cNvSpPr txBox="1">
            <a:spLocks noGrp="1"/>
          </p:cNvSpPr>
          <p:nvPr>
            <p:ph type="title"/>
          </p:nvPr>
        </p:nvSpPr>
        <p:spPr>
          <a:xfrm>
            <a:off x="3903259" y="2571750"/>
            <a:ext cx="4875097" cy="1235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Systemic Vulnerabilities</a:t>
            </a:r>
            <a:endParaRPr sz="4400" dirty="0"/>
          </a:p>
        </p:txBody>
      </p:sp>
      <p:sp>
        <p:nvSpPr>
          <p:cNvPr id="9757" name="Google Shape;9757;p51"/>
          <p:cNvSpPr txBox="1">
            <a:spLocks noGrp="1"/>
          </p:cNvSpPr>
          <p:nvPr>
            <p:ph type="title" idx="2"/>
          </p:nvPr>
        </p:nvSpPr>
        <p:spPr>
          <a:xfrm>
            <a:off x="5527452" y="1438056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9759" name="Google Shape;9759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963000" y="697676"/>
            <a:ext cx="4579550" cy="37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78" name="Google Shape;9978;p60"/>
          <p:cNvGraphicFramePr/>
          <p:nvPr>
            <p:extLst>
              <p:ext uri="{D42A27DB-BD31-4B8C-83A1-F6EECF244321}">
                <p14:modId xmlns:p14="http://schemas.microsoft.com/office/powerpoint/2010/main" val="100508260"/>
              </p:ext>
            </p:extLst>
          </p:nvPr>
        </p:nvGraphicFramePr>
        <p:xfrm>
          <a:off x="762217" y="909158"/>
          <a:ext cx="4593874" cy="2590650"/>
        </p:xfrm>
        <a:graphic>
          <a:graphicData uri="http://schemas.openxmlformats.org/drawingml/2006/table">
            <a:tbl>
              <a:tblPr>
                <a:noFill/>
                <a:tableStyleId>{D05FF5E3-FBEC-48C2-AECB-B289C2289361}</a:tableStyleId>
              </a:tblPr>
              <a:tblGrid>
                <a:gridCol w="84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Wristband Seal</a:t>
                      </a:r>
                      <a:endParaRPr sz="2200" dirty="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01</a:t>
                      </a:r>
                      <a:endParaRPr sz="220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Enemy is customer</a:t>
                      </a: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02</a:t>
                      </a:r>
                      <a:endParaRPr sz="220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Customer applies seal</a:t>
                      </a: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03</a:t>
                      </a:r>
                      <a:endParaRPr sz="2200" dirty="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Avaliable in marketplace</a:t>
                      </a: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04</a:t>
                      </a:r>
                      <a:endParaRPr sz="220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Inspection is Infeasible</a:t>
                      </a:r>
                    </a:p>
                  </a:txBody>
                  <a:tcPr marL="91425" marR="91425" marT="54850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676C90-9319-C602-A90F-232C9C0B6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10677"/>
              </p:ext>
            </p:extLst>
          </p:nvPr>
        </p:nvGraphicFramePr>
        <p:xfrm>
          <a:off x="762217" y="3558427"/>
          <a:ext cx="4593875" cy="1156100"/>
        </p:xfrm>
        <a:graphic>
          <a:graphicData uri="http://schemas.openxmlformats.org/drawingml/2006/table">
            <a:tbl>
              <a:tblPr>
                <a:noFill/>
                <a:tableStyleId>{D05FF5E3-FBEC-48C2-AECB-B289C2289361}</a:tableStyleId>
              </a:tblPr>
              <a:tblGrid>
                <a:gridCol w="842875">
                  <a:extLst>
                    <a:ext uri="{9D8B030D-6E8A-4147-A177-3AD203B41FA5}">
                      <a16:colId xmlns:a16="http://schemas.microsoft.com/office/drawing/2014/main" val="2736944658"/>
                    </a:ext>
                  </a:extLst>
                </a:gridCol>
                <a:gridCol w="3751000">
                  <a:extLst>
                    <a:ext uri="{9D8B030D-6E8A-4147-A177-3AD203B41FA5}">
                      <a16:colId xmlns:a16="http://schemas.microsoft.com/office/drawing/2014/main" val="1404228371"/>
                    </a:ext>
                  </a:extLst>
                </a:gridCol>
              </a:tblGrid>
              <a:tr h="545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05</a:t>
                      </a:r>
                      <a:endParaRPr sz="2200" dirty="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Counterfeit seals can be manufacture</a:t>
                      </a: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066409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06</a:t>
                      </a:r>
                      <a:endParaRPr sz="2200" dirty="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Seal re-use indistinguishable from failure</a:t>
                      </a:r>
                    </a:p>
                  </a:txBody>
                  <a:tcPr marL="91425" marR="91425" marT="54850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91041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C91F162-361D-AD2D-AB4C-7369EAAB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44" y="789892"/>
            <a:ext cx="3027956" cy="406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7691B3-C6BA-9040-0DF2-1787B12E9A2C}"/>
              </a:ext>
            </a:extLst>
          </p:cNvPr>
          <p:cNvSpPr txBox="1"/>
          <p:nvPr/>
        </p:nvSpPr>
        <p:spPr>
          <a:xfrm>
            <a:off x="2753222" y="213529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dk1"/>
                </a:solidFill>
                <a:latin typeface="Rubik Black"/>
                <a:cs typeface="Rubik Black"/>
              </a:rPr>
              <a:t>Systemic Vulnerabilities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0" name="Google Shape;9780;p54"/>
          <p:cNvSpPr txBox="1">
            <a:spLocks noGrp="1"/>
          </p:cNvSpPr>
          <p:nvPr>
            <p:ph type="title"/>
          </p:nvPr>
        </p:nvSpPr>
        <p:spPr>
          <a:xfrm>
            <a:off x="2301180" y="2412926"/>
            <a:ext cx="43995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Issues</a:t>
            </a:r>
            <a:endParaRPr dirty="0"/>
          </a:p>
        </p:txBody>
      </p:sp>
      <p:sp>
        <p:nvSpPr>
          <p:cNvPr id="9781" name="Google Shape;9781;p54"/>
          <p:cNvSpPr txBox="1">
            <a:spLocks noGrp="1"/>
          </p:cNvSpPr>
          <p:nvPr>
            <p:ph type="title" idx="2"/>
          </p:nvPr>
        </p:nvSpPr>
        <p:spPr>
          <a:xfrm>
            <a:off x="3620872" y="1501838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" name="Google Shape;9744;p49">
            <a:extLst>
              <a:ext uri="{FF2B5EF4-FFF2-40B4-BE49-F238E27FC236}">
                <a16:creationId xmlns:a16="http://schemas.microsoft.com/office/drawing/2014/main" id="{4391883A-C748-CA04-8BC1-FE1DC87AF634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-3727170" y="878766"/>
            <a:ext cx="6966477" cy="427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847;p59">
            <a:extLst>
              <a:ext uri="{FF2B5EF4-FFF2-40B4-BE49-F238E27FC236}">
                <a16:creationId xmlns:a16="http://schemas.microsoft.com/office/drawing/2014/main" id="{C18D3726-0818-C8EE-265E-6807C0C2FB23}"/>
              </a:ext>
            </a:extLst>
          </p:cNvPr>
          <p:cNvGrpSpPr/>
          <p:nvPr/>
        </p:nvGrpSpPr>
        <p:grpSpPr>
          <a:xfrm>
            <a:off x="6141495" y="2497798"/>
            <a:ext cx="2589548" cy="2633751"/>
            <a:chOff x="5853163" y="1958926"/>
            <a:chExt cx="2574357" cy="2618111"/>
          </a:xfrm>
        </p:grpSpPr>
        <p:grpSp>
          <p:nvGrpSpPr>
            <p:cNvPr id="8" name="Google Shape;1852;p59">
              <a:extLst>
                <a:ext uri="{FF2B5EF4-FFF2-40B4-BE49-F238E27FC236}">
                  <a16:creationId xmlns:a16="http://schemas.microsoft.com/office/drawing/2014/main" id="{2AE9FD4E-DAAA-84E9-75D3-132492B7FD53}"/>
                </a:ext>
              </a:extLst>
            </p:cNvPr>
            <p:cNvGrpSpPr/>
            <p:nvPr/>
          </p:nvGrpSpPr>
          <p:grpSpPr>
            <a:xfrm>
              <a:off x="6810917" y="2201519"/>
              <a:ext cx="1616603" cy="1898300"/>
              <a:chOff x="6810917" y="2201519"/>
              <a:chExt cx="1616603" cy="1898300"/>
            </a:xfrm>
          </p:grpSpPr>
          <p:sp>
            <p:nvSpPr>
              <p:cNvPr id="53" name="Google Shape;1853;p59">
                <a:extLst>
                  <a:ext uri="{FF2B5EF4-FFF2-40B4-BE49-F238E27FC236}">
                    <a16:creationId xmlns:a16="http://schemas.microsoft.com/office/drawing/2014/main" id="{5984C8EF-41D7-C610-4FD1-0062933AF601}"/>
                  </a:ext>
                </a:extLst>
              </p:cNvPr>
              <p:cNvSpPr/>
              <p:nvPr/>
            </p:nvSpPr>
            <p:spPr>
              <a:xfrm>
                <a:off x="6842729" y="2201519"/>
                <a:ext cx="1584791" cy="1898300"/>
              </a:xfrm>
              <a:custGeom>
                <a:avLst/>
                <a:gdLst/>
                <a:ahLst/>
                <a:cxnLst/>
                <a:rect l="l" t="t" r="r" b="b"/>
                <a:pathLst>
                  <a:path w="79758" h="95536" extrusionOk="0">
                    <a:moveTo>
                      <a:pt x="8507" y="0"/>
                    </a:moveTo>
                    <a:cubicBezTo>
                      <a:pt x="7039" y="0"/>
                      <a:pt x="5738" y="1201"/>
                      <a:pt x="5672" y="2669"/>
                    </a:cubicBezTo>
                    <a:lnTo>
                      <a:pt x="68" y="92867"/>
                    </a:lnTo>
                    <a:cubicBezTo>
                      <a:pt x="1" y="94301"/>
                      <a:pt x="1102" y="95535"/>
                      <a:pt x="2569" y="95535"/>
                    </a:cubicBezTo>
                    <a:lnTo>
                      <a:pt x="71252" y="95535"/>
                    </a:lnTo>
                    <a:cubicBezTo>
                      <a:pt x="72719" y="95535"/>
                      <a:pt x="73987" y="94301"/>
                      <a:pt x="74087" y="92867"/>
                    </a:cubicBezTo>
                    <a:lnTo>
                      <a:pt x="79658" y="2669"/>
                    </a:lnTo>
                    <a:cubicBezTo>
                      <a:pt x="79758" y="1201"/>
                      <a:pt x="78624" y="0"/>
                      <a:pt x="771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854;p59">
                <a:extLst>
                  <a:ext uri="{FF2B5EF4-FFF2-40B4-BE49-F238E27FC236}">
                    <a16:creationId xmlns:a16="http://schemas.microsoft.com/office/drawing/2014/main" id="{8F08D205-4411-7D06-E5CE-926F2A483735}"/>
                  </a:ext>
                </a:extLst>
              </p:cNvPr>
              <p:cNvSpPr/>
              <p:nvPr/>
            </p:nvSpPr>
            <p:spPr>
              <a:xfrm>
                <a:off x="6810917" y="2201519"/>
                <a:ext cx="1584791" cy="1898300"/>
              </a:xfrm>
              <a:custGeom>
                <a:avLst/>
                <a:gdLst/>
                <a:ahLst/>
                <a:cxnLst/>
                <a:rect l="l" t="t" r="r" b="b"/>
                <a:pathLst>
                  <a:path w="79758" h="95536" extrusionOk="0">
                    <a:moveTo>
                      <a:pt x="8507" y="0"/>
                    </a:moveTo>
                    <a:cubicBezTo>
                      <a:pt x="7039" y="0"/>
                      <a:pt x="5772" y="1201"/>
                      <a:pt x="5671" y="2669"/>
                    </a:cubicBezTo>
                    <a:lnTo>
                      <a:pt x="101" y="92867"/>
                    </a:lnTo>
                    <a:cubicBezTo>
                      <a:pt x="1" y="94301"/>
                      <a:pt x="1135" y="95535"/>
                      <a:pt x="2603" y="95535"/>
                    </a:cubicBezTo>
                    <a:lnTo>
                      <a:pt x="71218" y="95535"/>
                    </a:lnTo>
                    <a:cubicBezTo>
                      <a:pt x="72686" y="95535"/>
                      <a:pt x="73987" y="94301"/>
                      <a:pt x="74054" y="92867"/>
                    </a:cubicBezTo>
                    <a:lnTo>
                      <a:pt x="79691" y="2669"/>
                    </a:lnTo>
                    <a:cubicBezTo>
                      <a:pt x="79758" y="1201"/>
                      <a:pt x="78657" y="0"/>
                      <a:pt x="77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55;p59">
              <a:extLst>
                <a:ext uri="{FF2B5EF4-FFF2-40B4-BE49-F238E27FC236}">
                  <a16:creationId xmlns:a16="http://schemas.microsoft.com/office/drawing/2014/main" id="{F0D35B05-3E4F-69FF-8000-B678CF989FA4}"/>
                </a:ext>
              </a:extLst>
            </p:cNvPr>
            <p:cNvSpPr/>
            <p:nvPr/>
          </p:nvSpPr>
          <p:spPr>
            <a:xfrm>
              <a:off x="6889588" y="2308239"/>
              <a:ext cx="1451563" cy="1723325"/>
            </a:xfrm>
            <a:custGeom>
              <a:avLst/>
              <a:gdLst/>
              <a:ahLst/>
              <a:cxnLst/>
              <a:rect l="l" t="t" r="r" b="b"/>
              <a:pathLst>
                <a:path w="73053" h="86730" extrusionOk="0">
                  <a:moveTo>
                    <a:pt x="5371" y="1"/>
                  </a:moveTo>
                  <a:cubicBezTo>
                    <a:pt x="4838" y="34159"/>
                    <a:pt x="3737" y="52572"/>
                    <a:pt x="1" y="86730"/>
                  </a:cubicBezTo>
                  <a:lnTo>
                    <a:pt x="67682" y="86730"/>
                  </a:lnTo>
                  <a:cubicBezTo>
                    <a:pt x="71385" y="52572"/>
                    <a:pt x="72553" y="34159"/>
                    <a:pt x="73053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56;p59">
              <a:extLst>
                <a:ext uri="{FF2B5EF4-FFF2-40B4-BE49-F238E27FC236}">
                  <a16:creationId xmlns:a16="http://schemas.microsoft.com/office/drawing/2014/main" id="{57DE61F7-EAB5-EA6A-7D16-AAC313C96C22}"/>
                </a:ext>
              </a:extLst>
            </p:cNvPr>
            <p:cNvSpPr/>
            <p:nvPr/>
          </p:nvSpPr>
          <p:spPr>
            <a:xfrm>
              <a:off x="7890633" y="2469287"/>
              <a:ext cx="279730" cy="265145"/>
            </a:xfrm>
            <a:custGeom>
              <a:avLst/>
              <a:gdLst/>
              <a:ahLst/>
              <a:cxnLst/>
              <a:rect l="l" t="t" r="r" b="b"/>
              <a:pathLst>
                <a:path w="14078" h="13344" extrusionOk="0">
                  <a:moveTo>
                    <a:pt x="12309" y="1669"/>
                  </a:moveTo>
                  <a:lnTo>
                    <a:pt x="11676" y="11576"/>
                  </a:lnTo>
                  <a:lnTo>
                    <a:pt x="1735" y="11576"/>
                  </a:lnTo>
                  <a:lnTo>
                    <a:pt x="2369" y="1669"/>
                  </a:lnTo>
                  <a:close/>
                  <a:moveTo>
                    <a:pt x="1568" y="1"/>
                  </a:moveTo>
                  <a:cubicBezTo>
                    <a:pt x="1135" y="1"/>
                    <a:pt x="734" y="334"/>
                    <a:pt x="701" y="768"/>
                  </a:cubicBezTo>
                  <a:lnTo>
                    <a:pt x="1" y="12410"/>
                  </a:lnTo>
                  <a:cubicBezTo>
                    <a:pt x="1" y="12610"/>
                    <a:pt x="67" y="12877"/>
                    <a:pt x="234" y="13043"/>
                  </a:cubicBezTo>
                  <a:cubicBezTo>
                    <a:pt x="401" y="13243"/>
                    <a:pt x="634" y="13344"/>
                    <a:pt x="868" y="13344"/>
                  </a:cubicBezTo>
                  <a:lnTo>
                    <a:pt x="12509" y="13344"/>
                  </a:lnTo>
                  <a:cubicBezTo>
                    <a:pt x="12976" y="13344"/>
                    <a:pt x="13343" y="12943"/>
                    <a:pt x="13377" y="12543"/>
                  </a:cubicBezTo>
                  <a:lnTo>
                    <a:pt x="14077" y="901"/>
                  </a:lnTo>
                  <a:cubicBezTo>
                    <a:pt x="14077" y="701"/>
                    <a:pt x="14011" y="434"/>
                    <a:pt x="13844" y="267"/>
                  </a:cubicBezTo>
                  <a:cubicBezTo>
                    <a:pt x="13677" y="67"/>
                    <a:pt x="13477" y="1"/>
                    <a:pt x="13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57;p59">
              <a:extLst>
                <a:ext uri="{FF2B5EF4-FFF2-40B4-BE49-F238E27FC236}">
                  <a16:creationId xmlns:a16="http://schemas.microsoft.com/office/drawing/2014/main" id="{C4A18559-020C-4CE6-64A8-CA9625C71493}"/>
                </a:ext>
              </a:extLst>
            </p:cNvPr>
            <p:cNvSpPr/>
            <p:nvPr/>
          </p:nvSpPr>
          <p:spPr>
            <a:xfrm>
              <a:off x="7868101" y="2821244"/>
              <a:ext cx="280386" cy="265145"/>
            </a:xfrm>
            <a:custGeom>
              <a:avLst/>
              <a:gdLst/>
              <a:ahLst/>
              <a:cxnLst/>
              <a:rect l="l" t="t" r="r" b="b"/>
              <a:pathLst>
                <a:path w="14111" h="13344" extrusionOk="0">
                  <a:moveTo>
                    <a:pt x="12343" y="1702"/>
                  </a:moveTo>
                  <a:lnTo>
                    <a:pt x="11709" y="11642"/>
                  </a:lnTo>
                  <a:lnTo>
                    <a:pt x="1802" y="11642"/>
                  </a:lnTo>
                  <a:lnTo>
                    <a:pt x="2435" y="1702"/>
                  </a:lnTo>
                  <a:close/>
                  <a:moveTo>
                    <a:pt x="1602" y="0"/>
                  </a:moveTo>
                  <a:cubicBezTo>
                    <a:pt x="1135" y="0"/>
                    <a:pt x="768" y="334"/>
                    <a:pt x="701" y="801"/>
                  </a:cubicBezTo>
                  <a:lnTo>
                    <a:pt x="0" y="12409"/>
                  </a:lnTo>
                  <a:cubicBezTo>
                    <a:pt x="0" y="12643"/>
                    <a:pt x="100" y="12876"/>
                    <a:pt x="267" y="13043"/>
                  </a:cubicBezTo>
                  <a:cubicBezTo>
                    <a:pt x="434" y="13243"/>
                    <a:pt x="634" y="13343"/>
                    <a:pt x="868" y="13343"/>
                  </a:cubicBezTo>
                  <a:lnTo>
                    <a:pt x="12509" y="13343"/>
                  </a:lnTo>
                  <a:cubicBezTo>
                    <a:pt x="12976" y="13343"/>
                    <a:pt x="13343" y="13010"/>
                    <a:pt x="13377" y="12543"/>
                  </a:cubicBezTo>
                  <a:lnTo>
                    <a:pt x="14110" y="901"/>
                  </a:lnTo>
                  <a:cubicBezTo>
                    <a:pt x="14110" y="701"/>
                    <a:pt x="14010" y="467"/>
                    <a:pt x="13844" y="301"/>
                  </a:cubicBezTo>
                  <a:cubicBezTo>
                    <a:pt x="13677" y="67"/>
                    <a:pt x="13477" y="0"/>
                    <a:pt x="13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58;p59">
              <a:extLst>
                <a:ext uri="{FF2B5EF4-FFF2-40B4-BE49-F238E27FC236}">
                  <a16:creationId xmlns:a16="http://schemas.microsoft.com/office/drawing/2014/main" id="{F741E959-075F-71D7-6924-5981FF171FEF}"/>
                </a:ext>
              </a:extLst>
            </p:cNvPr>
            <p:cNvSpPr/>
            <p:nvPr/>
          </p:nvSpPr>
          <p:spPr>
            <a:xfrm>
              <a:off x="7846879" y="3173857"/>
              <a:ext cx="279730" cy="265145"/>
            </a:xfrm>
            <a:custGeom>
              <a:avLst/>
              <a:gdLst/>
              <a:ahLst/>
              <a:cxnLst/>
              <a:rect l="l" t="t" r="r" b="b"/>
              <a:pathLst>
                <a:path w="14078" h="13344" extrusionOk="0">
                  <a:moveTo>
                    <a:pt x="12343" y="1735"/>
                  </a:moveTo>
                  <a:lnTo>
                    <a:pt x="11709" y="11642"/>
                  </a:lnTo>
                  <a:lnTo>
                    <a:pt x="1769" y="11642"/>
                  </a:lnTo>
                  <a:lnTo>
                    <a:pt x="2403" y="1735"/>
                  </a:lnTo>
                  <a:close/>
                  <a:moveTo>
                    <a:pt x="1569" y="0"/>
                  </a:moveTo>
                  <a:cubicBezTo>
                    <a:pt x="1102" y="0"/>
                    <a:pt x="735" y="334"/>
                    <a:pt x="701" y="801"/>
                  </a:cubicBezTo>
                  <a:lnTo>
                    <a:pt x="1" y="12443"/>
                  </a:lnTo>
                  <a:cubicBezTo>
                    <a:pt x="1" y="12643"/>
                    <a:pt x="68" y="12910"/>
                    <a:pt x="234" y="13076"/>
                  </a:cubicBezTo>
                  <a:cubicBezTo>
                    <a:pt x="401" y="13277"/>
                    <a:pt x="601" y="13343"/>
                    <a:pt x="868" y="13343"/>
                  </a:cubicBezTo>
                  <a:lnTo>
                    <a:pt x="12510" y="13343"/>
                  </a:lnTo>
                  <a:cubicBezTo>
                    <a:pt x="12944" y="13343"/>
                    <a:pt x="13344" y="12976"/>
                    <a:pt x="13377" y="12543"/>
                  </a:cubicBezTo>
                  <a:lnTo>
                    <a:pt x="14078" y="934"/>
                  </a:lnTo>
                  <a:cubicBezTo>
                    <a:pt x="14078" y="701"/>
                    <a:pt x="13978" y="467"/>
                    <a:pt x="13844" y="301"/>
                  </a:cubicBezTo>
                  <a:cubicBezTo>
                    <a:pt x="13677" y="100"/>
                    <a:pt x="13444" y="0"/>
                    <a:pt x="13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59;p59">
              <a:extLst>
                <a:ext uri="{FF2B5EF4-FFF2-40B4-BE49-F238E27FC236}">
                  <a16:creationId xmlns:a16="http://schemas.microsoft.com/office/drawing/2014/main" id="{0DB0EEF3-9776-13E6-3D63-D6D4110FBA55}"/>
                </a:ext>
              </a:extLst>
            </p:cNvPr>
            <p:cNvSpPr/>
            <p:nvPr/>
          </p:nvSpPr>
          <p:spPr>
            <a:xfrm>
              <a:off x="7825022" y="3527126"/>
              <a:ext cx="280386" cy="265145"/>
            </a:xfrm>
            <a:custGeom>
              <a:avLst/>
              <a:gdLst/>
              <a:ahLst/>
              <a:cxnLst/>
              <a:rect l="l" t="t" r="r" b="b"/>
              <a:pathLst>
                <a:path w="14111" h="13344" extrusionOk="0">
                  <a:moveTo>
                    <a:pt x="12309" y="1669"/>
                  </a:moveTo>
                  <a:lnTo>
                    <a:pt x="11675" y="11576"/>
                  </a:lnTo>
                  <a:lnTo>
                    <a:pt x="1768" y="11576"/>
                  </a:lnTo>
                  <a:lnTo>
                    <a:pt x="2369" y="1669"/>
                  </a:lnTo>
                  <a:close/>
                  <a:moveTo>
                    <a:pt x="1601" y="1"/>
                  </a:moveTo>
                  <a:cubicBezTo>
                    <a:pt x="1134" y="1"/>
                    <a:pt x="767" y="334"/>
                    <a:pt x="701" y="801"/>
                  </a:cubicBezTo>
                  <a:lnTo>
                    <a:pt x="0" y="12410"/>
                  </a:lnTo>
                  <a:cubicBezTo>
                    <a:pt x="0" y="12643"/>
                    <a:pt x="100" y="12877"/>
                    <a:pt x="267" y="13043"/>
                  </a:cubicBezTo>
                  <a:cubicBezTo>
                    <a:pt x="434" y="13244"/>
                    <a:pt x="634" y="13344"/>
                    <a:pt x="867" y="13344"/>
                  </a:cubicBezTo>
                  <a:lnTo>
                    <a:pt x="12509" y="13344"/>
                  </a:lnTo>
                  <a:cubicBezTo>
                    <a:pt x="12976" y="13344"/>
                    <a:pt x="13343" y="12977"/>
                    <a:pt x="13376" y="12543"/>
                  </a:cubicBezTo>
                  <a:lnTo>
                    <a:pt x="14110" y="901"/>
                  </a:lnTo>
                  <a:cubicBezTo>
                    <a:pt x="14110" y="701"/>
                    <a:pt x="14010" y="468"/>
                    <a:pt x="13843" y="301"/>
                  </a:cubicBezTo>
                  <a:cubicBezTo>
                    <a:pt x="13677" y="67"/>
                    <a:pt x="13476" y="1"/>
                    <a:pt x="13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0;p59">
              <a:extLst>
                <a:ext uri="{FF2B5EF4-FFF2-40B4-BE49-F238E27FC236}">
                  <a16:creationId xmlns:a16="http://schemas.microsoft.com/office/drawing/2014/main" id="{5F87E6C9-8B94-13F7-1F37-2A08A1DDDB45}"/>
                </a:ext>
              </a:extLst>
            </p:cNvPr>
            <p:cNvSpPr/>
            <p:nvPr/>
          </p:nvSpPr>
          <p:spPr>
            <a:xfrm>
              <a:off x="7152940" y="2513041"/>
              <a:ext cx="584615" cy="57683"/>
            </a:xfrm>
            <a:custGeom>
              <a:avLst/>
              <a:gdLst/>
              <a:ahLst/>
              <a:cxnLst/>
              <a:rect l="l" t="t" r="r" b="b"/>
              <a:pathLst>
                <a:path w="29422" h="2903" extrusionOk="0">
                  <a:moveTo>
                    <a:pt x="1601" y="0"/>
                  </a:moveTo>
                  <a:cubicBezTo>
                    <a:pt x="801" y="0"/>
                    <a:pt x="100" y="667"/>
                    <a:pt x="33" y="1468"/>
                  </a:cubicBezTo>
                  <a:cubicBezTo>
                    <a:pt x="0" y="2235"/>
                    <a:pt x="634" y="2902"/>
                    <a:pt x="1434" y="2902"/>
                  </a:cubicBezTo>
                  <a:lnTo>
                    <a:pt x="27820" y="2902"/>
                  </a:lnTo>
                  <a:cubicBezTo>
                    <a:pt x="28620" y="2902"/>
                    <a:pt x="29321" y="2235"/>
                    <a:pt x="29354" y="1468"/>
                  </a:cubicBezTo>
                  <a:cubicBezTo>
                    <a:pt x="29421" y="667"/>
                    <a:pt x="28787" y="0"/>
                    <a:pt x="27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61;p59">
              <a:extLst>
                <a:ext uri="{FF2B5EF4-FFF2-40B4-BE49-F238E27FC236}">
                  <a16:creationId xmlns:a16="http://schemas.microsoft.com/office/drawing/2014/main" id="{AEB590A9-2025-AFAB-DE8F-63456E8246C6}"/>
                </a:ext>
              </a:extLst>
            </p:cNvPr>
            <p:cNvSpPr/>
            <p:nvPr/>
          </p:nvSpPr>
          <p:spPr>
            <a:xfrm>
              <a:off x="7245057" y="2631684"/>
              <a:ext cx="484530" cy="57683"/>
            </a:xfrm>
            <a:custGeom>
              <a:avLst/>
              <a:gdLst/>
              <a:ahLst/>
              <a:cxnLst/>
              <a:rect l="l" t="t" r="r" b="b"/>
              <a:pathLst>
                <a:path w="24385" h="2903" extrusionOk="0">
                  <a:moveTo>
                    <a:pt x="1568" y="0"/>
                  </a:moveTo>
                  <a:cubicBezTo>
                    <a:pt x="801" y="0"/>
                    <a:pt x="67" y="667"/>
                    <a:pt x="34" y="1435"/>
                  </a:cubicBezTo>
                  <a:cubicBezTo>
                    <a:pt x="1" y="2235"/>
                    <a:pt x="634" y="2902"/>
                    <a:pt x="1435" y="2902"/>
                  </a:cubicBezTo>
                  <a:lnTo>
                    <a:pt x="22817" y="2902"/>
                  </a:lnTo>
                  <a:cubicBezTo>
                    <a:pt x="23618" y="2902"/>
                    <a:pt x="24318" y="2235"/>
                    <a:pt x="24351" y="1435"/>
                  </a:cubicBezTo>
                  <a:cubicBezTo>
                    <a:pt x="24385" y="667"/>
                    <a:pt x="23784" y="0"/>
                    <a:pt x="22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62;p59">
              <a:extLst>
                <a:ext uri="{FF2B5EF4-FFF2-40B4-BE49-F238E27FC236}">
                  <a16:creationId xmlns:a16="http://schemas.microsoft.com/office/drawing/2014/main" id="{A849D34D-BA68-09F1-6C82-0AB1F682E54E}"/>
                </a:ext>
              </a:extLst>
            </p:cNvPr>
            <p:cNvSpPr/>
            <p:nvPr/>
          </p:nvSpPr>
          <p:spPr>
            <a:xfrm>
              <a:off x="7124426" y="2983622"/>
              <a:ext cx="583959" cy="57683"/>
            </a:xfrm>
            <a:custGeom>
              <a:avLst/>
              <a:gdLst/>
              <a:ahLst/>
              <a:cxnLst/>
              <a:rect l="l" t="t" r="r" b="b"/>
              <a:pathLst>
                <a:path w="29389" h="2903" extrusionOk="0">
                  <a:moveTo>
                    <a:pt x="1568" y="1"/>
                  </a:moveTo>
                  <a:cubicBezTo>
                    <a:pt x="768" y="1"/>
                    <a:pt x="67" y="668"/>
                    <a:pt x="34" y="1469"/>
                  </a:cubicBezTo>
                  <a:cubicBezTo>
                    <a:pt x="1" y="2236"/>
                    <a:pt x="601" y="2903"/>
                    <a:pt x="1402" y="2903"/>
                  </a:cubicBezTo>
                  <a:lnTo>
                    <a:pt x="27787" y="2903"/>
                  </a:lnTo>
                  <a:cubicBezTo>
                    <a:pt x="28588" y="2903"/>
                    <a:pt x="29288" y="2236"/>
                    <a:pt x="29355" y="1469"/>
                  </a:cubicBezTo>
                  <a:cubicBezTo>
                    <a:pt x="29388" y="668"/>
                    <a:pt x="28755" y="1"/>
                    <a:pt x="27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63;p59">
              <a:extLst>
                <a:ext uri="{FF2B5EF4-FFF2-40B4-BE49-F238E27FC236}">
                  <a16:creationId xmlns:a16="http://schemas.microsoft.com/office/drawing/2014/main" id="{860FF72B-4ACE-D783-B13F-87E4FBA451B4}"/>
                </a:ext>
              </a:extLst>
            </p:cNvPr>
            <p:cNvSpPr/>
            <p:nvPr/>
          </p:nvSpPr>
          <p:spPr>
            <a:xfrm>
              <a:off x="7231148" y="2864978"/>
              <a:ext cx="484530" cy="58358"/>
            </a:xfrm>
            <a:custGeom>
              <a:avLst/>
              <a:gdLst/>
              <a:ahLst/>
              <a:cxnLst/>
              <a:rect l="l" t="t" r="r" b="b"/>
              <a:pathLst>
                <a:path w="24385" h="2937" extrusionOk="0">
                  <a:moveTo>
                    <a:pt x="1568" y="1"/>
                  </a:moveTo>
                  <a:cubicBezTo>
                    <a:pt x="801" y="1"/>
                    <a:pt x="67" y="668"/>
                    <a:pt x="34" y="1469"/>
                  </a:cubicBezTo>
                  <a:cubicBezTo>
                    <a:pt x="0" y="2269"/>
                    <a:pt x="634" y="2936"/>
                    <a:pt x="1401" y="2936"/>
                  </a:cubicBezTo>
                  <a:lnTo>
                    <a:pt x="22816" y="2936"/>
                  </a:lnTo>
                  <a:cubicBezTo>
                    <a:pt x="23584" y="2936"/>
                    <a:pt x="24318" y="2269"/>
                    <a:pt x="24351" y="1469"/>
                  </a:cubicBezTo>
                  <a:cubicBezTo>
                    <a:pt x="24384" y="668"/>
                    <a:pt x="23750" y="1"/>
                    <a:pt x="229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64;p59">
              <a:extLst>
                <a:ext uri="{FF2B5EF4-FFF2-40B4-BE49-F238E27FC236}">
                  <a16:creationId xmlns:a16="http://schemas.microsoft.com/office/drawing/2014/main" id="{2A2DC560-1303-097A-D97C-F5123FC27774}"/>
                </a:ext>
              </a:extLst>
            </p:cNvPr>
            <p:cNvSpPr/>
            <p:nvPr/>
          </p:nvSpPr>
          <p:spPr>
            <a:xfrm>
              <a:off x="7109186" y="3218267"/>
              <a:ext cx="583959" cy="57683"/>
            </a:xfrm>
            <a:custGeom>
              <a:avLst/>
              <a:gdLst/>
              <a:ahLst/>
              <a:cxnLst/>
              <a:rect l="l" t="t" r="r" b="b"/>
              <a:pathLst>
                <a:path w="29389" h="2903" extrusionOk="0">
                  <a:moveTo>
                    <a:pt x="1602" y="0"/>
                  </a:moveTo>
                  <a:cubicBezTo>
                    <a:pt x="801" y="0"/>
                    <a:pt x="101" y="667"/>
                    <a:pt x="34" y="1435"/>
                  </a:cubicBezTo>
                  <a:cubicBezTo>
                    <a:pt x="0" y="2235"/>
                    <a:pt x="634" y="2902"/>
                    <a:pt x="1435" y="2902"/>
                  </a:cubicBezTo>
                  <a:lnTo>
                    <a:pt x="27820" y="2902"/>
                  </a:lnTo>
                  <a:cubicBezTo>
                    <a:pt x="28588" y="2902"/>
                    <a:pt x="29321" y="2235"/>
                    <a:pt x="29355" y="1435"/>
                  </a:cubicBezTo>
                  <a:cubicBezTo>
                    <a:pt x="29388" y="667"/>
                    <a:pt x="28788" y="0"/>
                    <a:pt x="27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65;p59">
              <a:extLst>
                <a:ext uri="{FF2B5EF4-FFF2-40B4-BE49-F238E27FC236}">
                  <a16:creationId xmlns:a16="http://schemas.microsoft.com/office/drawing/2014/main" id="{7B082342-07A3-CB4F-28CB-04B7A8B228C9}"/>
                </a:ext>
              </a:extLst>
            </p:cNvPr>
            <p:cNvSpPr/>
            <p:nvPr/>
          </p:nvSpPr>
          <p:spPr>
            <a:xfrm>
              <a:off x="7414747" y="3336235"/>
              <a:ext cx="271106" cy="58358"/>
            </a:xfrm>
            <a:custGeom>
              <a:avLst/>
              <a:gdLst/>
              <a:ahLst/>
              <a:cxnLst/>
              <a:rect l="l" t="t" r="r" b="b"/>
              <a:pathLst>
                <a:path w="13644" h="2937" extrusionOk="0">
                  <a:moveTo>
                    <a:pt x="1635" y="1"/>
                  </a:moveTo>
                  <a:cubicBezTo>
                    <a:pt x="834" y="1"/>
                    <a:pt x="134" y="668"/>
                    <a:pt x="100" y="1469"/>
                  </a:cubicBezTo>
                  <a:cubicBezTo>
                    <a:pt x="0" y="2269"/>
                    <a:pt x="634" y="2936"/>
                    <a:pt x="1434" y="2936"/>
                  </a:cubicBezTo>
                  <a:lnTo>
                    <a:pt x="12075" y="2936"/>
                  </a:lnTo>
                  <a:cubicBezTo>
                    <a:pt x="12843" y="2936"/>
                    <a:pt x="13576" y="2269"/>
                    <a:pt x="13610" y="1469"/>
                  </a:cubicBezTo>
                  <a:cubicBezTo>
                    <a:pt x="13643" y="668"/>
                    <a:pt x="13009" y="1"/>
                    <a:pt x="12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66;p59">
              <a:extLst>
                <a:ext uri="{FF2B5EF4-FFF2-40B4-BE49-F238E27FC236}">
                  <a16:creationId xmlns:a16="http://schemas.microsoft.com/office/drawing/2014/main" id="{CD931394-77AD-69D7-7DB7-A28854F4D3E3}"/>
                </a:ext>
              </a:extLst>
            </p:cNvPr>
            <p:cNvSpPr/>
            <p:nvPr/>
          </p:nvSpPr>
          <p:spPr>
            <a:xfrm>
              <a:off x="7201979" y="3336235"/>
              <a:ext cx="169690" cy="58358"/>
            </a:xfrm>
            <a:custGeom>
              <a:avLst/>
              <a:gdLst/>
              <a:ahLst/>
              <a:cxnLst/>
              <a:rect l="l" t="t" r="r" b="b"/>
              <a:pathLst>
                <a:path w="8540" h="2937" extrusionOk="0">
                  <a:moveTo>
                    <a:pt x="1535" y="1"/>
                  </a:moveTo>
                  <a:cubicBezTo>
                    <a:pt x="768" y="1"/>
                    <a:pt x="34" y="668"/>
                    <a:pt x="0" y="1469"/>
                  </a:cubicBezTo>
                  <a:cubicBezTo>
                    <a:pt x="0" y="2269"/>
                    <a:pt x="601" y="2936"/>
                    <a:pt x="1368" y="2936"/>
                  </a:cubicBezTo>
                  <a:lnTo>
                    <a:pt x="6972" y="2936"/>
                  </a:lnTo>
                  <a:cubicBezTo>
                    <a:pt x="7739" y="2936"/>
                    <a:pt x="8473" y="2269"/>
                    <a:pt x="8507" y="1469"/>
                  </a:cubicBezTo>
                  <a:cubicBezTo>
                    <a:pt x="8540" y="668"/>
                    <a:pt x="7906" y="1"/>
                    <a:pt x="7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67;p59">
              <a:extLst>
                <a:ext uri="{FF2B5EF4-FFF2-40B4-BE49-F238E27FC236}">
                  <a16:creationId xmlns:a16="http://schemas.microsoft.com/office/drawing/2014/main" id="{7DF72E3F-1A42-7F57-0348-E6D36CEEE6EA}"/>
                </a:ext>
              </a:extLst>
            </p:cNvPr>
            <p:cNvSpPr/>
            <p:nvPr/>
          </p:nvSpPr>
          <p:spPr>
            <a:xfrm>
              <a:off x="7087985" y="3570880"/>
              <a:ext cx="583940" cy="58338"/>
            </a:xfrm>
            <a:custGeom>
              <a:avLst/>
              <a:gdLst/>
              <a:ahLst/>
              <a:cxnLst/>
              <a:rect l="l" t="t" r="r" b="b"/>
              <a:pathLst>
                <a:path w="29388" h="2936" extrusionOk="0">
                  <a:moveTo>
                    <a:pt x="1568" y="0"/>
                  </a:moveTo>
                  <a:cubicBezTo>
                    <a:pt x="767" y="0"/>
                    <a:pt x="67" y="667"/>
                    <a:pt x="33" y="1468"/>
                  </a:cubicBezTo>
                  <a:cubicBezTo>
                    <a:pt x="0" y="2269"/>
                    <a:pt x="567" y="2936"/>
                    <a:pt x="1401" y="2936"/>
                  </a:cubicBezTo>
                  <a:lnTo>
                    <a:pt x="27787" y="2936"/>
                  </a:lnTo>
                  <a:cubicBezTo>
                    <a:pt x="28587" y="2936"/>
                    <a:pt x="29288" y="2269"/>
                    <a:pt x="29354" y="1468"/>
                  </a:cubicBezTo>
                  <a:cubicBezTo>
                    <a:pt x="29388" y="667"/>
                    <a:pt x="28754" y="0"/>
                    <a:pt x="279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68;p59">
              <a:extLst>
                <a:ext uri="{FF2B5EF4-FFF2-40B4-BE49-F238E27FC236}">
                  <a16:creationId xmlns:a16="http://schemas.microsoft.com/office/drawing/2014/main" id="{5D4BB05B-BA6C-55ED-7215-A1A24DB22CD3}"/>
                </a:ext>
              </a:extLst>
            </p:cNvPr>
            <p:cNvSpPr/>
            <p:nvPr/>
          </p:nvSpPr>
          <p:spPr>
            <a:xfrm>
              <a:off x="7179446" y="3689523"/>
              <a:ext cx="485186" cy="57683"/>
            </a:xfrm>
            <a:custGeom>
              <a:avLst/>
              <a:gdLst/>
              <a:ahLst/>
              <a:cxnLst/>
              <a:rect l="l" t="t" r="r" b="b"/>
              <a:pathLst>
                <a:path w="24418" h="2903" extrusionOk="0">
                  <a:moveTo>
                    <a:pt x="1601" y="0"/>
                  </a:moveTo>
                  <a:cubicBezTo>
                    <a:pt x="801" y="0"/>
                    <a:pt x="100" y="667"/>
                    <a:pt x="67" y="1468"/>
                  </a:cubicBezTo>
                  <a:cubicBezTo>
                    <a:pt x="0" y="2235"/>
                    <a:pt x="634" y="2902"/>
                    <a:pt x="1435" y="2902"/>
                  </a:cubicBezTo>
                  <a:lnTo>
                    <a:pt x="22817" y="2902"/>
                  </a:lnTo>
                  <a:cubicBezTo>
                    <a:pt x="23617" y="2902"/>
                    <a:pt x="24318" y="2235"/>
                    <a:pt x="24351" y="1468"/>
                  </a:cubicBezTo>
                  <a:cubicBezTo>
                    <a:pt x="24418" y="667"/>
                    <a:pt x="23784" y="0"/>
                    <a:pt x="229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69;p59">
              <a:extLst>
                <a:ext uri="{FF2B5EF4-FFF2-40B4-BE49-F238E27FC236}">
                  <a16:creationId xmlns:a16="http://schemas.microsoft.com/office/drawing/2014/main" id="{E55065AA-5567-717D-EFA7-2F71B2F7E355}"/>
                </a:ext>
              </a:extLst>
            </p:cNvPr>
            <p:cNvSpPr/>
            <p:nvPr/>
          </p:nvSpPr>
          <p:spPr>
            <a:xfrm>
              <a:off x="7901899" y="2474075"/>
              <a:ext cx="305581" cy="196057"/>
            </a:xfrm>
            <a:custGeom>
              <a:avLst/>
              <a:gdLst/>
              <a:ahLst/>
              <a:cxnLst/>
              <a:rect l="l" t="t" r="r" b="b"/>
              <a:pathLst>
                <a:path w="15379" h="9867" extrusionOk="0">
                  <a:moveTo>
                    <a:pt x="14426" y="0"/>
                  </a:moveTo>
                  <a:cubicBezTo>
                    <a:pt x="14307" y="0"/>
                    <a:pt x="14187" y="29"/>
                    <a:pt x="14077" y="93"/>
                  </a:cubicBezTo>
                  <a:cubicBezTo>
                    <a:pt x="10742" y="1594"/>
                    <a:pt x="6772" y="6131"/>
                    <a:pt x="5338" y="7832"/>
                  </a:cubicBezTo>
                  <a:lnTo>
                    <a:pt x="1502" y="5197"/>
                  </a:lnTo>
                  <a:cubicBezTo>
                    <a:pt x="1348" y="5094"/>
                    <a:pt x="1175" y="5046"/>
                    <a:pt x="1005" y="5046"/>
                  </a:cubicBezTo>
                  <a:cubicBezTo>
                    <a:pt x="731" y="5046"/>
                    <a:pt x="465" y="5171"/>
                    <a:pt x="301" y="5397"/>
                  </a:cubicBezTo>
                  <a:cubicBezTo>
                    <a:pt x="1" y="5831"/>
                    <a:pt x="134" y="6364"/>
                    <a:pt x="501" y="6631"/>
                  </a:cubicBezTo>
                  <a:lnTo>
                    <a:pt x="5004" y="9700"/>
                  </a:lnTo>
                  <a:cubicBezTo>
                    <a:pt x="5171" y="9834"/>
                    <a:pt x="5338" y="9867"/>
                    <a:pt x="5505" y="9867"/>
                  </a:cubicBezTo>
                  <a:cubicBezTo>
                    <a:pt x="5771" y="9867"/>
                    <a:pt x="6005" y="9767"/>
                    <a:pt x="6172" y="9500"/>
                  </a:cubicBezTo>
                  <a:cubicBezTo>
                    <a:pt x="6272" y="9400"/>
                    <a:pt x="11142" y="3262"/>
                    <a:pt x="14778" y="1628"/>
                  </a:cubicBezTo>
                  <a:cubicBezTo>
                    <a:pt x="15178" y="1461"/>
                    <a:pt x="15378" y="927"/>
                    <a:pt x="15178" y="494"/>
                  </a:cubicBezTo>
                  <a:cubicBezTo>
                    <a:pt x="15057" y="203"/>
                    <a:pt x="14743" y="0"/>
                    <a:pt x="14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70;p59">
              <a:extLst>
                <a:ext uri="{FF2B5EF4-FFF2-40B4-BE49-F238E27FC236}">
                  <a16:creationId xmlns:a16="http://schemas.microsoft.com/office/drawing/2014/main" id="{106B609A-7BFA-0C47-789A-960E33DFBB31}"/>
                </a:ext>
              </a:extLst>
            </p:cNvPr>
            <p:cNvSpPr/>
            <p:nvPr/>
          </p:nvSpPr>
          <p:spPr>
            <a:xfrm>
              <a:off x="7874062" y="2848625"/>
              <a:ext cx="312873" cy="167504"/>
            </a:xfrm>
            <a:custGeom>
              <a:avLst/>
              <a:gdLst/>
              <a:ahLst/>
              <a:cxnLst/>
              <a:rect l="l" t="t" r="r" b="b"/>
              <a:pathLst>
                <a:path w="15746" h="8430" extrusionOk="0">
                  <a:moveTo>
                    <a:pt x="14792" y="0"/>
                  </a:moveTo>
                  <a:cubicBezTo>
                    <a:pt x="14721" y="0"/>
                    <a:pt x="14649" y="8"/>
                    <a:pt x="14578" y="23"/>
                  </a:cubicBezTo>
                  <a:cubicBezTo>
                    <a:pt x="11075" y="991"/>
                    <a:pt x="6472" y="4927"/>
                    <a:pt x="4837" y="6361"/>
                  </a:cubicBezTo>
                  <a:lnTo>
                    <a:pt x="1502" y="3159"/>
                  </a:lnTo>
                  <a:cubicBezTo>
                    <a:pt x="1339" y="3013"/>
                    <a:pt x="1129" y="2938"/>
                    <a:pt x="918" y="2938"/>
                  </a:cubicBezTo>
                  <a:cubicBezTo>
                    <a:pt x="696" y="2938"/>
                    <a:pt x="472" y="3021"/>
                    <a:pt x="301" y="3192"/>
                  </a:cubicBezTo>
                  <a:cubicBezTo>
                    <a:pt x="1" y="3526"/>
                    <a:pt x="1" y="4093"/>
                    <a:pt x="334" y="4426"/>
                  </a:cubicBezTo>
                  <a:lnTo>
                    <a:pt x="4237" y="8162"/>
                  </a:lnTo>
                  <a:cubicBezTo>
                    <a:pt x="4404" y="8329"/>
                    <a:pt x="4637" y="8429"/>
                    <a:pt x="4837" y="8429"/>
                  </a:cubicBezTo>
                  <a:cubicBezTo>
                    <a:pt x="5038" y="8429"/>
                    <a:pt x="5238" y="8363"/>
                    <a:pt x="5404" y="8162"/>
                  </a:cubicBezTo>
                  <a:cubicBezTo>
                    <a:pt x="5505" y="8096"/>
                    <a:pt x="11242" y="2692"/>
                    <a:pt x="15045" y="1658"/>
                  </a:cubicBezTo>
                  <a:cubicBezTo>
                    <a:pt x="15512" y="1524"/>
                    <a:pt x="15745" y="1091"/>
                    <a:pt x="15645" y="624"/>
                  </a:cubicBezTo>
                  <a:cubicBezTo>
                    <a:pt x="15532" y="228"/>
                    <a:pt x="15180" y="0"/>
                    <a:pt x="14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1;p59">
              <a:extLst>
                <a:ext uri="{FF2B5EF4-FFF2-40B4-BE49-F238E27FC236}">
                  <a16:creationId xmlns:a16="http://schemas.microsoft.com/office/drawing/2014/main" id="{6EA18DC7-1736-BEDC-313E-1430BE2F6392}"/>
                </a:ext>
              </a:extLst>
            </p:cNvPr>
            <p:cNvSpPr/>
            <p:nvPr/>
          </p:nvSpPr>
          <p:spPr>
            <a:xfrm>
              <a:off x="7374311" y="2118005"/>
              <a:ext cx="537543" cy="190235"/>
            </a:xfrm>
            <a:custGeom>
              <a:avLst/>
              <a:gdLst/>
              <a:ahLst/>
              <a:cxnLst/>
              <a:rect l="l" t="t" r="r" b="b"/>
              <a:pathLst>
                <a:path w="27053" h="9574" extrusionOk="0">
                  <a:moveTo>
                    <a:pt x="3503" y="0"/>
                  </a:moveTo>
                  <a:cubicBezTo>
                    <a:pt x="2169" y="0"/>
                    <a:pt x="901" y="1068"/>
                    <a:pt x="801" y="2402"/>
                  </a:cubicBezTo>
                  <a:lnTo>
                    <a:pt x="167" y="7172"/>
                  </a:lnTo>
                  <a:cubicBezTo>
                    <a:pt x="0" y="8506"/>
                    <a:pt x="934" y="9574"/>
                    <a:pt x="2269" y="9574"/>
                  </a:cubicBezTo>
                  <a:lnTo>
                    <a:pt x="23550" y="9574"/>
                  </a:lnTo>
                  <a:cubicBezTo>
                    <a:pt x="24851" y="9574"/>
                    <a:pt x="26119" y="8473"/>
                    <a:pt x="26286" y="7172"/>
                  </a:cubicBezTo>
                  <a:lnTo>
                    <a:pt x="26886" y="2402"/>
                  </a:lnTo>
                  <a:cubicBezTo>
                    <a:pt x="27053" y="1068"/>
                    <a:pt x="26152" y="0"/>
                    <a:pt x="2481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2;p59">
              <a:extLst>
                <a:ext uri="{FF2B5EF4-FFF2-40B4-BE49-F238E27FC236}">
                  <a16:creationId xmlns:a16="http://schemas.microsoft.com/office/drawing/2014/main" id="{0860F149-8A69-106D-D38D-954D410FBE3D}"/>
                </a:ext>
              </a:extLst>
            </p:cNvPr>
            <p:cNvSpPr/>
            <p:nvPr/>
          </p:nvSpPr>
          <p:spPr>
            <a:xfrm>
              <a:off x="7374311" y="2118005"/>
              <a:ext cx="537543" cy="190235"/>
            </a:xfrm>
            <a:custGeom>
              <a:avLst/>
              <a:gdLst/>
              <a:ahLst/>
              <a:cxnLst/>
              <a:rect l="l" t="t" r="r" b="b"/>
              <a:pathLst>
                <a:path w="27053" h="9574" extrusionOk="0">
                  <a:moveTo>
                    <a:pt x="3503" y="0"/>
                  </a:moveTo>
                  <a:cubicBezTo>
                    <a:pt x="2169" y="0"/>
                    <a:pt x="901" y="1068"/>
                    <a:pt x="801" y="2402"/>
                  </a:cubicBezTo>
                  <a:lnTo>
                    <a:pt x="167" y="7172"/>
                  </a:lnTo>
                  <a:cubicBezTo>
                    <a:pt x="0" y="8506"/>
                    <a:pt x="934" y="9574"/>
                    <a:pt x="2269" y="9574"/>
                  </a:cubicBezTo>
                  <a:lnTo>
                    <a:pt x="23550" y="9574"/>
                  </a:lnTo>
                  <a:cubicBezTo>
                    <a:pt x="24851" y="9574"/>
                    <a:pt x="26119" y="8473"/>
                    <a:pt x="26286" y="7172"/>
                  </a:cubicBezTo>
                  <a:lnTo>
                    <a:pt x="26886" y="2402"/>
                  </a:lnTo>
                  <a:cubicBezTo>
                    <a:pt x="27053" y="1068"/>
                    <a:pt x="26152" y="0"/>
                    <a:pt x="24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73;p59">
              <a:extLst>
                <a:ext uri="{FF2B5EF4-FFF2-40B4-BE49-F238E27FC236}">
                  <a16:creationId xmlns:a16="http://schemas.microsoft.com/office/drawing/2014/main" id="{97C6261A-54E5-553A-1B19-60D98B229310}"/>
                </a:ext>
              </a:extLst>
            </p:cNvPr>
            <p:cNvSpPr/>
            <p:nvPr/>
          </p:nvSpPr>
          <p:spPr>
            <a:xfrm>
              <a:off x="6577624" y="2404987"/>
              <a:ext cx="246567" cy="478569"/>
            </a:xfrm>
            <a:custGeom>
              <a:avLst/>
              <a:gdLst/>
              <a:ahLst/>
              <a:cxnLst/>
              <a:rect l="l" t="t" r="r" b="b"/>
              <a:pathLst>
                <a:path w="12409" h="24085" extrusionOk="0">
                  <a:moveTo>
                    <a:pt x="7839" y="1"/>
                  </a:moveTo>
                  <a:lnTo>
                    <a:pt x="7605" y="1102"/>
                  </a:lnTo>
                  <a:lnTo>
                    <a:pt x="6405" y="1635"/>
                  </a:lnTo>
                  <a:cubicBezTo>
                    <a:pt x="5671" y="1969"/>
                    <a:pt x="5170" y="2670"/>
                    <a:pt x="5070" y="3470"/>
                  </a:cubicBezTo>
                  <a:cubicBezTo>
                    <a:pt x="4770" y="6239"/>
                    <a:pt x="2702" y="17814"/>
                    <a:pt x="100" y="23318"/>
                  </a:cubicBezTo>
                  <a:cubicBezTo>
                    <a:pt x="0" y="23585"/>
                    <a:pt x="100" y="23918"/>
                    <a:pt x="367" y="24018"/>
                  </a:cubicBezTo>
                  <a:cubicBezTo>
                    <a:pt x="434" y="24085"/>
                    <a:pt x="500" y="24085"/>
                    <a:pt x="567" y="24085"/>
                  </a:cubicBezTo>
                  <a:cubicBezTo>
                    <a:pt x="767" y="24085"/>
                    <a:pt x="934" y="23951"/>
                    <a:pt x="1034" y="23785"/>
                  </a:cubicBezTo>
                  <a:cubicBezTo>
                    <a:pt x="3703" y="18014"/>
                    <a:pt x="5771" y="6472"/>
                    <a:pt x="6071" y="3604"/>
                  </a:cubicBezTo>
                  <a:cubicBezTo>
                    <a:pt x="6104" y="3137"/>
                    <a:pt x="6405" y="2770"/>
                    <a:pt x="6838" y="2603"/>
                  </a:cubicBezTo>
                  <a:lnTo>
                    <a:pt x="7405" y="2336"/>
                  </a:lnTo>
                  <a:lnTo>
                    <a:pt x="7172" y="3604"/>
                  </a:lnTo>
                  <a:lnTo>
                    <a:pt x="12075" y="1969"/>
                  </a:lnTo>
                  <a:lnTo>
                    <a:pt x="12409" y="168"/>
                  </a:lnTo>
                  <a:lnTo>
                    <a:pt x="7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74;p59">
              <a:extLst>
                <a:ext uri="{FF2B5EF4-FFF2-40B4-BE49-F238E27FC236}">
                  <a16:creationId xmlns:a16="http://schemas.microsoft.com/office/drawing/2014/main" id="{D513472B-0F27-8F4D-CD6B-33C56FD5F666}"/>
                </a:ext>
              </a:extLst>
            </p:cNvPr>
            <p:cNvSpPr/>
            <p:nvPr/>
          </p:nvSpPr>
          <p:spPr>
            <a:xfrm>
              <a:off x="6432453" y="3084383"/>
              <a:ext cx="275100" cy="931267"/>
            </a:xfrm>
            <a:custGeom>
              <a:avLst/>
              <a:gdLst/>
              <a:ahLst/>
              <a:cxnLst/>
              <a:rect l="l" t="t" r="r" b="b"/>
              <a:pathLst>
                <a:path w="13845" h="46868" extrusionOk="0">
                  <a:moveTo>
                    <a:pt x="7806" y="0"/>
                  </a:moveTo>
                  <a:lnTo>
                    <a:pt x="1" y="46133"/>
                  </a:lnTo>
                  <a:lnTo>
                    <a:pt x="4070" y="46867"/>
                  </a:lnTo>
                  <a:lnTo>
                    <a:pt x="13844" y="1134"/>
                  </a:lnTo>
                  <a:lnTo>
                    <a:pt x="7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75;p59">
              <a:extLst>
                <a:ext uri="{FF2B5EF4-FFF2-40B4-BE49-F238E27FC236}">
                  <a16:creationId xmlns:a16="http://schemas.microsoft.com/office/drawing/2014/main" id="{E54751D6-AA42-9992-F014-51D03216291B}"/>
                </a:ext>
              </a:extLst>
            </p:cNvPr>
            <p:cNvSpPr/>
            <p:nvPr/>
          </p:nvSpPr>
          <p:spPr>
            <a:xfrm>
              <a:off x="6594175" y="2419572"/>
              <a:ext cx="234009" cy="651557"/>
            </a:xfrm>
            <a:custGeom>
              <a:avLst/>
              <a:gdLst/>
              <a:ahLst/>
              <a:cxnLst/>
              <a:rect l="l" t="t" r="r" b="b"/>
              <a:pathLst>
                <a:path w="11777" h="32791" extrusionOk="0">
                  <a:moveTo>
                    <a:pt x="11776" y="1"/>
                  </a:moveTo>
                  <a:lnTo>
                    <a:pt x="6205" y="1769"/>
                  </a:lnTo>
                  <a:lnTo>
                    <a:pt x="1" y="31690"/>
                  </a:lnTo>
                  <a:lnTo>
                    <a:pt x="6039" y="32791"/>
                  </a:lnTo>
                  <a:lnTo>
                    <a:pt x="117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76;p59">
              <a:extLst>
                <a:ext uri="{FF2B5EF4-FFF2-40B4-BE49-F238E27FC236}">
                  <a16:creationId xmlns:a16="http://schemas.microsoft.com/office/drawing/2014/main" id="{F87461CC-CABD-455F-EE43-DD27BC2F792B}"/>
                </a:ext>
              </a:extLst>
            </p:cNvPr>
            <p:cNvSpPr/>
            <p:nvPr/>
          </p:nvSpPr>
          <p:spPr>
            <a:xfrm>
              <a:off x="6591533" y="3049252"/>
              <a:ext cx="118008" cy="57007"/>
            </a:xfrm>
            <a:custGeom>
              <a:avLst/>
              <a:gdLst/>
              <a:ahLst/>
              <a:cxnLst/>
              <a:rect l="l" t="t" r="r" b="b"/>
              <a:pathLst>
                <a:path w="5939" h="2869" extrusionOk="0">
                  <a:moveTo>
                    <a:pt x="367" y="0"/>
                  </a:moveTo>
                  <a:lnTo>
                    <a:pt x="1" y="1801"/>
                  </a:lnTo>
                  <a:lnTo>
                    <a:pt x="5571" y="2869"/>
                  </a:lnTo>
                  <a:lnTo>
                    <a:pt x="5938" y="1068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77;p59">
              <a:extLst>
                <a:ext uri="{FF2B5EF4-FFF2-40B4-BE49-F238E27FC236}">
                  <a16:creationId xmlns:a16="http://schemas.microsoft.com/office/drawing/2014/main" id="{C7A1EAF4-554D-780A-CD43-33D20364EAA4}"/>
                </a:ext>
              </a:extLst>
            </p:cNvPr>
            <p:cNvSpPr/>
            <p:nvPr/>
          </p:nvSpPr>
          <p:spPr>
            <a:xfrm>
              <a:off x="6446382" y="4099064"/>
              <a:ext cx="15260" cy="20049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5" y="190"/>
                    <a:pt x="34" y="438"/>
                  </a:cubicBezTo>
                  <a:cubicBezTo>
                    <a:pt x="0" y="705"/>
                    <a:pt x="100" y="971"/>
                    <a:pt x="267" y="1005"/>
                  </a:cubicBezTo>
                  <a:cubicBezTo>
                    <a:pt x="282" y="1007"/>
                    <a:pt x="296" y="1008"/>
                    <a:pt x="311" y="1008"/>
                  </a:cubicBezTo>
                  <a:cubicBezTo>
                    <a:pt x="491" y="1008"/>
                    <a:pt x="639" y="818"/>
                    <a:pt x="701" y="571"/>
                  </a:cubicBezTo>
                  <a:cubicBezTo>
                    <a:pt x="768" y="304"/>
                    <a:pt x="634" y="37"/>
                    <a:pt x="467" y="4"/>
                  </a:cubicBezTo>
                  <a:cubicBezTo>
                    <a:pt x="455" y="2"/>
                    <a:pt x="443" y="0"/>
                    <a:pt x="4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78;p59">
              <a:extLst>
                <a:ext uri="{FF2B5EF4-FFF2-40B4-BE49-F238E27FC236}">
                  <a16:creationId xmlns:a16="http://schemas.microsoft.com/office/drawing/2014/main" id="{A90383CA-E690-E2FD-72DD-FACC086FC2F1}"/>
                </a:ext>
              </a:extLst>
            </p:cNvPr>
            <p:cNvSpPr/>
            <p:nvPr/>
          </p:nvSpPr>
          <p:spPr>
            <a:xfrm>
              <a:off x="6432453" y="4001045"/>
              <a:ext cx="80891" cy="112683"/>
            </a:xfrm>
            <a:custGeom>
              <a:avLst/>
              <a:gdLst/>
              <a:ahLst/>
              <a:cxnLst/>
              <a:rect l="l" t="t" r="r" b="b"/>
              <a:pathLst>
                <a:path w="4071" h="5671" extrusionOk="0">
                  <a:moveTo>
                    <a:pt x="1" y="0"/>
                  </a:moveTo>
                  <a:lnTo>
                    <a:pt x="468" y="5404"/>
                  </a:lnTo>
                  <a:lnTo>
                    <a:pt x="1669" y="5671"/>
                  </a:lnTo>
                  <a:lnTo>
                    <a:pt x="4070" y="7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79;p59">
              <a:extLst>
                <a:ext uri="{FF2B5EF4-FFF2-40B4-BE49-F238E27FC236}">
                  <a16:creationId xmlns:a16="http://schemas.microsoft.com/office/drawing/2014/main" id="{48DA8AC6-75DB-8952-2A58-355FED455E9B}"/>
                </a:ext>
              </a:extLst>
            </p:cNvPr>
            <p:cNvSpPr/>
            <p:nvPr/>
          </p:nvSpPr>
          <p:spPr>
            <a:xfrm>
              <a:off x="6004295" y="2393721"/>
              <a:ext cx="204164" cy="587278"/>
            </a:xfrm>
            <a:custGeom>
              <a:avLst/>
              <a:gdLst/>
              <a:ahLst/>
              <a:cxnLst/>
              <a:rect l="l" t="t" r="r" b="b"/>
              <a:pathLst>
                <a:path w="10275" h="29556" extrusionOk="0">
                  <a:moveTo>
                    <a:pt x="6071" y="1"/>
                  </a:moveTo>
                  <a:cubicBezTo>
                    <a:pt x="4870" y="1936"/>
                    <a:pt x="3836" y="3870"/>
                    <a:pt x="2835" y="5905"/>
                  </a:cubicBezTo>
                  <a:cubicBezTo>
                    <a:pt x="1868" y="7973"/>
                    <a:pt x="1001" y="10041"/>
                    <a:pt x="267" y="12243"/>
                  </a:cubicBezTo>
                  <a:lnTo>
                    <a:pt x="200" y="12443"/>
                  </a:lnTo>
                  <a:cubicBezTo>
                    <a:pt x="167" y="12577"/>
                    <a:pt x="100" y="12710"/>
                    <a:pt x="100" y="12843"/>
                  </a:cubicBezTo>
                  <a:cubicBezTo>
                    <a:pt x="67" y="13077"/>
                    <a:pt x="33" y="13344"/>
                    <a:pt x="33" y="13544"/>
                  </a:cubicBezTo>
                  <a:cubicBezTo>
                    <a:pt x="0" y="14011"/>
                    <a:pt x="33" y="14378"/>
                    <a:pt x="67" y="14745"/>
                  </a:cubicBezTo>
                  <a:cubicBezTo>
                    <a:pt x="200" y="15512"/>
                    <a:pt x="367" y="16112"/>
                    <a:pt x="567" y="16713"/>
                  </a:cubicBezTo>
                  <a:cubicBezTo>
                    <a:pt x="1001" y="17914"/>
                    <a:pt x="1535" y="18914"/>
                    <a:pt x="2068" y="19949"/>
                  </a:cubicBezTo>
                  <a:cubicBezTo>
                    <a:pt x="3102" y="21783"/>
                    <a:pt x="4270" y="23418"/>
                    <a:pt x="5571" y="25019"/>
                  </a:cubicBezTo>
                  <a:cubicBezTo>
                    <a:pt x="5604" y="26353"/>
                    <a:pt x="6705" y="27354"/>
                    <a:pt x="6705" y="27354"/>
                  </a:cubicBezTo>
                  <a:lnTo>
                    <a:pt x="8406" y="29555"/>
                  </a:lnTo>
                  <a:lnTo>
                    <a:pt x="10274" y="27087"/>
                  </a:lnTo>
                  <a:lnTo>
                    <a:pt x="9574" y="25019"/>
                  </a:lnTo>
                  <a:lnTo>
                    <a:pt x="7706" y="23551"/>
                  </a:lnTo>
                  <a:cubicBezTo>
                    <a:pt x="7339" y="22784"/>
                    <a:pt x="6938" y="22050"/>
                    <a:pt x="6605" y="21249"/>
                  </a:cubicBezTo>
                  <a:cubicBezTo>
                    <a:pt x="6171" y="20282"/>
                    <a:pt x="5738" y="19348"/>
                    <a:pt x="5371" y="18381"/>
                  </a:cubicBezTo>
                  <a:cubicBezTo>
                    <a:pt x="5004" y="17413"/>
                    <a:pt x="4670" y="16479"/>
                    <a:pt x="4437" y="15545"/>
                  </a:cubicBezTo>
                  <a:cubicBezTo>
                    <a:pt x="4370" y="15078"/>
                    <a:pt x="4270" y="14678"/>
                    <a:pt x="4270" y="14345"/>
                  </a:cubicBezTo>
                  <a:cubicBezTo>
                    <a:pt x="4270" y="14178"/>
                    <a:pt x="4270" y="14011"/>
                    <a:pt x="4337" y="13911"/>
                  </a:cubicBezTo>
                  <a:cubicBezTo>
                    <a:pt x="4337" y="13878"/>
                    <a:pt x="4370" y="13844"/>
                    <a:pt x="4370" y="13844"/>
                  </a:cubicBezTo>
                  <a:lnTo>
                    <a:pt x="4437" y="13677"/>
                  </a:lnTo>
                  <a:cubicBezTo>
                    <a:pt x="4837" y="12710"/>
                    <a:pt x="5271" y="11776"/>
                    <a:pt x="5704" y="10842"/>
                  </a:cubicBezTo>
                  <a:cubicBezTo>
                    <a:pt x="6171" y="9875"/>
                    <a:pt x="6605" y="8941"/>
                    <a:pt x="7105" y="8040"/>
                  </a:cubicBezTo>
                  <a:cubicBezTo>
                    <a:pt x="8106" y="6205"/>
                    <a:pt x="9173" y="4271"/>
                    <a:pt x="10207" y="2536"/>
                  </a:cubicBezTo>
                  <a:lnTo>
                    <a:pt x="60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80;p59">
              <a:extLst>
                <a:ext uri="{FF2B5EF4-FFF2-40B4-BE49-F238E27FC236}">
                  <a16:creationId xmlns:a16="http://schemas.microsoft.com/office/drawing/2014/main" id="{88900FA4-C7F7-CA6A-2B77-2A89FA3A817E}"/>
                </a:ext>
              </a:extLst>
            </p:cNvPr>
            <p:cNvSpPr/>
            <p:nvPr/>
          </p:nvSpPr>
          <p:spPr>
            <a:xfrm>
              <a:off x="6263439" y="2169031"/>
              <a:ext cx="192898" cy="209470"/>
            </a:xfrm>
            <a:custGeom>
              <a:avLst/>
              <a:gdLst/>
              <a:ahLst/>
              <a:cxnLst/>
              <a:rect l="l" t="t" r="r" b="b"/>
              <a:pathLst>
                <a:path w="9708" h="10542" extrusionOk="0">
                  <a:moveTo>
                    <a:pt x="701" y="1"/>
                  </a:moveTo>
                  <a:lnTo>
                    <a:pt x="701" y="1"/>
                  </a:lnTo>
                  <a:cubicBezTo>
                    <a:pt x="1168" y="2336"/>
                    <a:pt x="1635" y="6639"/>
                    <a:pt x="1" y="8173"/>
                  </a:cubicBezTo>
                  <a:cubicBezTo>
                    <a:pt x="1" y="8173"/>
                    <a:pt x="635" y="10542"/>
                    <a:pt x="4971" y="10542"/>
                  </a:cubicBezTo>
                  <a:cubicBezTo>
                    <a:pt x="9708" y="10542"/>
                    <a:pt x="7239" y="8173"/>
                    <a:pt x="7239" y="8173"/>
                  </a:cubicBezTo>
                  <a:cubicBezTo>
                    <a:pt x="4671" y="7540"/>
                    <a:pt x="4704" y="5638"/>
                    <a:pt x="5171" y="3804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81;p59">
              <a:extLst>
                <a:ext uri="{FF2B5EF4-FFF2-40B4-BE49-F238E27FC236}">
                  <a16:creationId xmlns:a16="http://schemas.microsoft.com/office/drawing/2014/main" id="{1D7E66C1-7EBC-64A1-9D4C-3017EA283281}"/>
                </a:ext>
              </a:extLst>
            </p:cNvPr>
            <p:cNvSpPr/>
            <p:nvPr/>
          </p:nvSpPr>
          <p:spPr>
            <a:xfrm>
              <a:off x="5956567" y="4491794"/>
              <a:ext cx="35150" cy="13929"/>
            </a:xfrm>
            <a:custGeom>
              <a:avLst/>
              <a:gdLst/>
              <a:ahLst/>
              <a:cxnLst/>
              <a:rect l="l" t="t" r="r" b="b"/>
              <a:pathLst>
                <a:path w="1769" h="701" extrusionOk="0">
                  <a:moveTo>
                    <a:pt x="1273" y="147"/>
                  </a:moveTo>
                  <a:cubicBezTo>
                    <a:pt x="1319" y="147"/>
                    <a:pt x="1362" y="149"/>
                    <a:pt x="1401" y="153"/>
                  </a:cubicBezTo>
                  <a:cubicBezTo>
                    <a:pt x="1435" y="153"/>
                    <a:pt x="1435" y="153"/>
                    <a:pt x="1468" y="187"/>
                  </a:cubicBezTo>
                  <a:lnTo>
                    <a:pt x="1602" y="320"/>
                  </a:lnTo>
                  <a:cubicBezTo>
                    <a:pt x="1635" y="453"/>
                    <a:pt x="1602" y="487"/>
                    <a:pt x="1568" y="520"/>
                  </a:cubicBezTo>
                  <a:cubicBezTo>
                    <a:pt x="1519" y="569"/>
                    <a:pt x="1430" y="589"/>
                    <a:pt x="1317" y="589"/>
                  </a:cubicBezTo>
                  <a:cubicBezTo>
                    <a:pt x="1044" y="589"/>
                    <a:pt x="631" y="471"/>
                    <a:pt x="301" y="353"/>
                  </a:cubicBezTo>
                  <a:cubicBezTo>
                    <a:pt x="561" y="238"/>
                    <a:pt x="973" y="147"/>
                    <a:pt x="1273" y="147"/>
                  </a:cubicBezTo>
                  <a:close/>
                  <a:moveTo>
                    <a:pt x="1223" y="0"/>
                  </a:moveTo>
                  <a:cubicBezTo>
                    <a:pt x="760" y="0"/>
                    <a:pt x="94" y="287"/>
                    <a:pt x="67" y="287"/>
                  </a:cubicBezTo>
                  <a:cubicBezTo>
                    <a:pt x="0" y="287"/>
                    <a:pt x="0" y="320"/>
                    <a:pt x="0" y="353"/>
                  </a:cubicBezTo>
                  <a:cubicBezTo>
                    <a:pt x="0" y="387"/>
                    <a:pt x="0" y="387"/>
                    <a:pt x="67" y="420"/>
                  </a:cubicBezTo>
                  <a:cubicBezTo>
                    <a:pt x="234" y="487"/>
                    <a:pt x="567" y="620"/>
                    <a:pt x="834" y="654"/>
                  </a:cubicBezTo>
                  <a:cubicBezTo>
                    <a:pt x="984" y="684"/>
                    <a:pt x="1127" y="700"/>
                    <a:pt x="1255" y="700"/>
                  </a:cubicBezTo>
                  <a:cubicBezTo>
                    <a:pt x="1411" y="700"/>
                    <a:pt x="1543" y="675"/>
                    <a:pt x="1635" y="620"/>
                  </a:cubicBezTo>
                  <a:cubicBezTo>
                    <a:pt x="1735" y="554"/>
                    <a:pt x="1768" y="453"/>
                    <a:pt x="1735" y="287"/>
                  </a:cubicBezTo>
                  <a:cubicBezTo>
                    <a:pt x="1668" y="187"/>
                    <a:pt x="1635" y="120"/>
                    <a:pt x="1501" y="53"/>
                  </a:cubicBezTo>
                  <a:cubicBezTo>
                    <a:pt x="1426" y="16"/>
                    <a:pt x="1330" y="0"/>
                    <a:pt x="122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82;p59">
              <a:extLst>
                <a:ext uri="{FF2B5EF4-FFF2-40B4-BE49-F238E27FC236}">
                  <a16:creationId xmlns:a16="http://schemas.microsoft.com/office/drawing/2014/main" id="{816B1DCF-E212-ACA8-1E26-0AB68177101B}"/>
                </a:ext>
              </a:extLst>
            </p:cNvPr>
            <p:cNvSpPr/>
            <p:nvPr/>
          </p:nvSpPr>
          <p:spPr>
            <a:xfrm>
              <a:off x="5956567" y="4474031"/>
              <a:ext cx="25195" cy="25453"/>
            </a:xfrm>
            <a:custGeom>
              <a:avLst/>
              <a:gdLst/>
              <a:ahLst/>
              <a:cxnLst/>
              <a:rect l="l" t="t" r="r" b="b"/>
              <a:pathLst>
                <a:path w="1268" h="1281" extrusionOk="0">
                  <a:moveTo>
                    <a:pt x="968" y="180"/>
                  </a:moveTo>
                  <a:cubicBezTo>
                    <a:pt x="1101" y="213"/>
                    <a:pt x="1101" y="247"/>
                    <a:pt x="1101" y="280"/>
                  </a:cubicBezTo>
                  <a:cubicBezTo>
                    <a:pt x="1101" y="514"/>
                    <a:pt x="601" y="914"/>
                    <a:pt x="234" y="1114"/>
                  </a:cubicBezTo>
                  <a:cubicBezTo>
                    <a:pt x="301" y="880"/>
                    <a:pt x="501" y="380"/>
                    <a:pt x="801" y="213"/>
                  </a:cubicBezTo>
                  <a:cubicBezTo>
                    <a:pt x="901" y="180"/>
                    <a:pt x="934" y="180"/>
                    <a:pt x="968" y="180"/>
                  </a:cubicBezTo>
                  <a:close/>
                  <a:moveTo>
                    <a:pt x="905" y="0"/>
                  </a:moveTo>
                  <a:cubicBezTo>
                    <a:pt x="844" y="0"/>
                    <a:pt x="789" y="25"/>
                    <a:pt x="734" y="80"/>
                  </a:cubicBezTo>
                  <a:cubicBezTo>
                    <a:pt x="301" y="280"/>
                    <a:pt x="0" y="1181"/>
                    <a:pt x="0" y="1214"/>
                  </a:cubicBezTo>
                  <a:cubicBezTo>
                    <a:pt x="0" y="1214"/>
                    <a:pt x="0" y="1247"/>
                    <a:pt x="100" y="1281"/>
                  </a:cubicBezTo>
                  <a:cubicBezTo>
                    <a:pt x="501" y="1181"/>
                    <a:pt x="1268" y="614"/>
                    <a:pt x="1268" y="280"/>
                  </a:cubicBezTo>
                  <a:cubicBezTo>
                    <a:pt x="1268" y="213"/>
                    <a:pt x="1235" y="113"/>
                    <a:pt x="1068" y="47"/>
                  </a:cubicBezTo>
                  <a:cubicBezTo>
                    <a:pt x="1008" y="17"/>
                    <a:pt x="955" y="0"/>
                    <a:pt x="9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83;p59">
              <a:extLst>
                <a:ext uri="{FF2B5EF4-FFF2-40B4-BE49-F238E27FC236}">
                  <a16:creationId xmlns:a16="http://schemas.microsoft.com/office/drawing/2014/main" id="{23DF8981-E509-B37A-CD4F-8C67E36CD255}"/>
                </a:ext>
              </a:extLst>
            </p:cNvPr>
            <p:cNvSpPr/>
            <p:nvPr/>
          </p:nvSpPr>
          <p:spPr>
            <a:xfrm>
              <a:off x="6410596" y="4500438"/>
              <a:ext cx="41767" cy="14962"/>
            </a:xfrm>
            <a:custGeom>
              <a:avLst/>
              <a:gdLst/>
              <a:ahLst/>
              <a:cxnLst/>
              <a:rect l="l" t="t" r="r" b="b"/>
              <a:pathLst>
                <a:path w="2102" h="753" extrusionOk="0">
                  <a:moveTo>
                    <a:pt x="1768" y="119"/>
                  </a:moveTo>
                  <a:cubicBezTo>
                    <a:pt x="1835" y="119"/>
                    <a:pt x="1901" y="185"/>
                    <a:pt x="1935" y="252"/>
                  </a:cubicBezTo>
                  <a:cubicBezTo>
                    <a:pt x="1968" y="352"/>
                    <a:pt x="1968" y="385"/>
                    <a:pt x="1935" y="419"/>
                  </a:cubicBezTo>
                  <a:cubicBezTo>
                    <a:pt x="1829" y="546"/>
                    <a:pt x="1469" y="592"/>
                    <a:pt x="1074" y="592"/>
                  </a:cubicBezTo>
                  <a:cubicBezTo>
                    <a:pt x="847" y="592"/>
                    <a:pt x="608" y="577"/>
                    <a:pt x="400" y="552"/>
                  </a:cubicBezTo>
                  <a:cubicBezTo>
                    <a:pt x="634" y="419"/>
                    <a:pt x="1234" y="119"/>
                    <a:pt x="1601" y="119"/>
                  </a:cubicBezTo>
                  <a:close/>
                  <a:moveTo>
                    <a:pt x="1601" y="0"/>
                  </a:moveTo>
                  <a:cubicBezTo>
                    <a:pt x="1028" y="0"/>
                    <a:pt x="97" y="519"/>
                    <a:pt x="67" y="519"/>
                  </a:cubicBezTo>
                  <a:cubicBezTo>
                    <a:pt x="0" y="519"/>
                    <a:pt x="0" y="552"/>
                    <a:pt x="0" y="586"/>
                  </a:cubicBezTo>
                  <a:cubicBezTo>
                    <a:pt x="0" y="619"/>
                    <a:pt x="67" y="619"/>
                    <a:pt x="67" y="619"/>
                  </a:cubicBezTo>
                  <a:cubicBezTo>
                    <a:pt x="300" y="719"/>
                    <a:pt x="667" y="752"/>
                    <a:pt x="1067" y="752"/>
                  </a:cubicBezTo>
                  <a:cubicBezTo>
                    <a:pt x="1468" y="752"/>
                    <a:pt x="1835" y="719"/>
                    <a:pt x="2001" y="519"/>
                  </a:cubicBezTo>
                  <a:cubicBezTo>
                    <a:pt x="2068" y="419"/>
                    <a:pt x="2102" y="352"/>
                    <a:pt x="2001" y="185"/>
                  </a:cubicBezTo>
                  <a:cubicBezTo>
                    <a:pt x="1968" y="85"/>
                    <a:pt x="1901" y="18"/>
                    <a:pt x="1768" y="18"/>
                  </a:cubicBezTo>
                  <a:cubicBezTo>
                    <a:pt x="1717" y="6"/>
                    <a:pt x="1661" y="0"/>
                    <a:pt x="16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84;p59">
              <a:extLst>
                <a:ext uri="{FF2B5EF4-FFF2-40B4-BE49-F238E27FC236}">
                  <a16:creationId xmlns:a16="http://schemas.microsoft.com/office/drawing/2014/main" id="{D372F650-ADCF-BF68-1978-BE0D7151FEDF}"/>
                </a:ext>
              </a:extLst>
            </p:cNvPr>
            <p:cNvSpPr/>
            <p:nvPr/>
          </p:nvSpPr>
          <p:spPr>
            <a:xfrm>
              <a:off x="6410596" y="4484880"/>
              <a:ext cx="25195" cy="29189"/>
            </a:xfrm>
            <a:custGeom>
              <a:avLst/>
              <a:gdLst/>
              <a:ahLst/>
              <a:cxnLst/>
              <a:rect l="l" t="t" r="r" b="b"/>
              <a:pathLst>
                <a:path w="1268" h="1469" extrusionOk="0">
                  <a:moveTo>
                    <a:pt x="934" y="168"/>
                  </a:moveTo>
                  <a:cubicBezTo>
                    <a:pt x="1067" y="168"/>
                    <a:pt x="1067" y="234"/>
                    <a:pt x="1101" y="234"/>
                  </a:cubicBezTo>
                  <a:cubicBezTo>
                    <a:pt x="1134" y="468"/>
                    <a:pt x="600" y="1002"/>
                    <a:pt x="234" y="1235"/>
                  </a:cubicBezTo>
                  <a:cubicBezTo>
                    <a:pt x="267" y="1002"/>
                    <a:pt x="400" y="501"/>
                    <a:pt x="634" y="234"/>
                  </a:cubicBezTo>
                  <a:cubicBezTo>
                    <a:pt x="734" y="201"/>
                    <a:pt x="801" y="168"/>
                    <a:pt x="901" y="168"/>
                  </a:cubicBezTo>
                  <a:close/>
                  <a:moveTo>
                    <a:pt x="934" y="1"/>
                  </a:moveTo>
                  <a:cubicBezTo>
                    <a:pt x="767" y="1"/>
                    <a:pt x="634" y="34"/>
                    <a:pt x="500" y="134"/>
                  </a:cubicBezTo>
                  <a:cubicBezTo>
                    <a:pt x="100" y="468"/>
                    <a:pt x="0" y="1335"/>
                    <a:pt x="0" y="1369"/>
                  </a:cubicBezTo>
                  <a:cubicBezTo>
                    <a:pt x="0" y="1402"/>
                    <a:pt x="0" y="1402"/>
                    <a:pt x="67" y="1469"/>
                  </a:cubicBezTo>
                  <a:lnTo>
                    <a:pt x="100" y="1469"/>
                  </a:lnTo>
                  <a:cubicBezTo>
                    <a:pt x="500" y="1302"/>
                    <a:pt x="1268" y="568"/>
                    <a:pt x="1234" y="201"/>
                  </a:cubicBezTo>
                  <a:cubicBezTo>
                    <a:pt x="1234" y="134"/>
                    <a:pt x="1134" y="1"/>
                    <a:pt x="9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85;p59">
              <a:extLst>
                <a:ext uri="{FF2B5EF4-FFF2-40B4-BE49-F238E27FC236}">
                  <a16:creationId xmlns:a16="http://schemas.microsoft.com/office/drawing/2014/main" id="{B7F45076-924E-FC9F-1416-7E45E6227455}"/>
                </a:ext>
              </a:extLst>
            </p:cNvPr>
            <p:cNvSpPr/>
            <p:nvPr/>
          </p:nvSpPr>
          <p:spPr>
            <a:xfrm>
              <a:off x="6342979" y="4365580"/>
              <a:ext cx="69624" cy="146502"/>
            </a:xfrm>
            <a:custGeom>
              <a:avLst/>
              <a:gdLst/>
              <a:ahLst/>
              <a:cxnLst/>
              <a:rect l="l" t="t" r="r" b="b"/>
              <a:pathLst>
                <a:path w="3504" h="7373" extrusionOk="0">
                  <a:moveTo>
                    <a:pt x="334" y="1"/>
                  </a:moveTo>
                  <a:lnTo>
                    <a:pt x="1" y="7373"/>
                  </a:lnTo>
                  <a:lnTo>
                    <a:pt x="3203" y="73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86;p59">
              <a:extLst>
                <a:ext uri="{FF2B5EF4-FFF2-40B4-BE49-F238E27FC236}">
                  <a16:creationId xmlns:a16="http://schemas.microsoft.com/office/drawing/2014/main" id="{87E5EF1F-5F2C-143C-9E95-D96E07295831}"/>
                </a:ext>
              </a:extLst>
            </p:cNvPr>
            <p:cNvSpPr/>
            <p:nvPr/>
          </p:nvSpPr>
          <p:spPr>
            <a:xfrm>
              <a:off x="5884975" y="4345690"/>
              <a:ext cx="108073" cy="150476"/>
            </a:xfrm>
            <a:custGeom>
              <a:avLst/>
              <a:gdLst/>
              <a:ahLst/>
              <a:cxnLst/>
              <a:rect l="l" t="t" r="r" b="b"/>
              <a:pathLst>
                <a:path w="5439" h="7573" extrusionOk="0">
                  <a:moveTo>
                    <a:pt x="2269" y="1"/>
                  </a:moveTo>
                  <a:lnTo>
                    <a:pt x="1" y="6906"/>
                  </a:lnTo>
                  <a:lnTo>
                    <a:pt x="3203" y="7573"/>
                  </a:lnTo>
                  <a:lnTo>
                    <a:pt x="5438" y="701"/>
                  </a:lnTo>
                  <a:lnTo>
                    <a:pt x="22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87;p59">
              <a:extLst>
                <a:ext uri="{FF2B5EF4-FFF2-40B4-BE49-F238E27FC236}">
                  <a16:creationId xmlns:a16="http://schemas.microsoft.com/office/drawing/2014/main" id="{F87C6B4D-F7A7-43BF-AADD-79DDFCE40D35}"/>
                </a:ext>
              </a:extLst>
            </p:cNvPr>
            <p:cNvSpPr/>
            <p:nvPr/>
          </p:nvSpPr>
          <p:spPr>
            <a:xfrm>
              <a:off x="5853163" y="4474527"/>
              <a:ext cx="197826" cy="102092"/>
            </a:xfrm>
            <a:custGeom>
              <a:avLst/>
              <a:gdLst/>
              <a:ahLst/>
              <a:cxnLst/>
              <a:rect l="l" t="t" r="r" b="b"/>
              <a:pathLst>
                <a:path w="9956" h="5138" extrusionOk="0">
                  <a:moveTo>
                    <a:pt x="1548" y="0"/>
                  </a:moveTo>
                  <a:cubicBezTo>
                    <a:pt x="1448" y="0"/>
                    <a:pt x="1361" y="84"/>
                    <a:pt x="1335" y="188"/>
                  </a:cubicBezTo>
                  <a:lnTo>
                    <a:pt x="134" y="2824"/>
                  </a:lnTo>
                  <a:cubicBezTo>
                    <a:pt x="1" y="3090"/>
                    <a:pt x="167" y="3391"/>
                    <a:pt x="468" y="3491"/>
                  </a:cubicBezTo>
                  <a:cubicBezTo>
                    <a:pt x="1669" y="3724"/>
                    <a:pt x="2302" y="3758"/>
                    <a:pt x="3837" y="4091"/>
                  </a:cubicBezTo>
                  <a:cubicBezTo>
                    <a:pt x="4804" y="4325"/>
                    <a:pt x="6906" y="4825"/>
                    <a:pt x="8240" y="5092"/>
                  </a:cubicBezTo>
                  <a:cubicBezTo>
                    <a:pt x="8376" y="5123"/>
                    <a:pt x="8504" y="5138"/>
                    <a:pt x="8621" y="5138"/>
                  </a:cubicBezTo>
                  <a:cubicBezTo>
                    <a:pt x="9628" y="5138"/>
                    <a:pt x="9955" y="4100"/>
                    <a:pt x="9507" y="3891"/>
                  </a:cubicBezTo>
                  <a:cubicBezTo>
                    <a:pt x="7206" y="2857"/>
                    <a:pt x="6238" y="1923"/>
                    <a:pt x="5638" y="1056"/>
                  </a:cubicBezTo>
                  <a:cubicBezTo>
                    <a:pt x="5505" y="922"/>
                    <a:pt x="5338" y="822"/>
                    <a:pt x="5138" y="755"/>
                  </a:cubicBezTo>
                  <a:lnTo>
                    <a:pt x="1635" y="22"/>
                  </a:lnTo>
                  <a:cubicBezTo>
                    <a:pt x="1606" y="7"/>
                    <a:pt x="1577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88;p59">
              <a:extLst>
                <a:ext uri="{FF2B5EF4-FFF2-40B4-BE49-F238E27FC236}">
                  <a16:creationId xmlns:a16="http://schemas.microsoft.com/office/drawing/2014/main" id="{80581881-557D-9C81-D79B-01ED879A83B8}"/>
                </a:ext>
              </a:extLst>
            </p:cNvPr>
            <p:cNvSpPr/>
            <p:nvPr/>
          </p:nvSpPr>
          <p:spPr>
            <a:xfrm>
              <a:off x="6317128" y="4504770"/>
              <a:ext cx="202177" cy="72267"/>
            </a:xfrm>
            <a:custGeom>
              <a:avLst/>
              <a:gdLst/>
              <a:ahLst/>
              <a:cxnLst/>
              <a:rect l="l" t="t" r="r" b="b"/>
              <a:pathLst>
                <a:path w="10175" h="3637" extrusionOk="0">
                  <a:moveTo>
                    <a:pt x="1001" y="1"/>
                  </a:moveTo>
                  <a:cubicBezTo>
                    <a:pt x="868" y="1"/>
                    <a:pt x="768" y="67"/>
                    <a:pt x="701" y="201"/>
                  </a:cubicBezTo>
                  <a:lnTo>
                    <a:pt x="101" y="3036"/>
                  </a:lnTo>
                  <a:cubicBezTo>
                    <a:pt x="1" y="3336"/>
                    <a:pt x="268" y="3637"/>
                    <a:pt x="534" y="3637"/>
                  </a:cubicBezTo>
                  <a:cubicBezTo>
                    <a:pt x="1802" y="3570"/>
                    <a:pt x="3637" y="3537"/>
                    <a:pt x="5204" y="3537"/>
                  </a:cubicBezTo>
                  <a:cubicBezTo>
                    <a:pt x="7039" y="3537"/>
                    <a:pt x="6339" y="3637"/>
                    <a:pt x="8507" y="3637"/>
                  </a:cubicBezTo>
                  <a:cubicBezTo>
                    <a:pt x="9808" y="3637"/>
                    <a:pt x="10175" y="2302"/>
                    <a:pt x="9641" y="2169"/>
                  </a:cubicBezTo>
                  <a:cubicBezTo>
                    <a:pt x="7139" y="1635"/>
                    <a:pt x="7406" y="1535"/>
                    <a:pt x="5271" y="234"/>
                  </a:cubicBezTo>
                  <a:cubicBezTo>
                    <a:pt x="5004" y="134"/>
                    <a:pt x="4771" y="1"/>
                    <a:pt x="4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89;p59">
              <a:extLst>
                <a:ext uri="{FF2B5EF4-FFF2-40B4-BE49-F238E27FC236}">
                  <a16:creationId xmlns:a16="http://schemas.microsoft.com/office/drawing/2014/main" id="{27DC2A36-D0BB-995A-8D08-4565A0CA9304}"/>
                </a:ext>
              </a:extLst>
            </p:cNvPr>
            <p:cNvSpPr/>
            <p:nvPr/>
          </p:nvSpPr>
          <p:spPr>
            <a:xfrm>
              <a:off x="6154750" y="2457365"/>
              <a:ext cx="72267" cy="145170"/>
            </a:xfrm>
            <a:custGeom>
              <a:avLst/>
              <a:gdLst/>
              <a:ahLst/>
              <a:cxnLst/>
              <a:rect l="l" t="t" r="r" b="b"/>
              <a:pathLst>
                <a:path w="3637" h="7306" extrusionOk="0">
                  <a:moveTo>
                    <a:pt x="2302" y="0"/>
                  </a:moveTo>
                  <a:cubicBezTo>
                    <a:pt x="667" y="1635"/>
                    <a:pt x="134" y="4537"/>
                    <a:pt x="0" y="7105"/>
                  </a:cubicBezTo>
                  <a:lnTo>
                    <a:pt x="267" y="7305"/>
                  </a:lnTo>
                  <a:cubicBezTo>
                    <a:pt x="267" y="7305"/>
                    <a:pt x="2469" y="5204"/>
                    <a:pt x="3469" y="1368"/>
                  </a:cubicBezTo>
                  <a:cubicBezTo>
                    <a:pt x="3503" y="1134"/>
                    <a:pt x="3603" y="934"/>
                    <a:pt x="3636" y="667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90;p59">
              <a:extLst>
                <a:ext uri="{FF2B5EF4-FFF2-40B4-BE49-F238E27FC236}">
                  <a16:creationId xmlns:a16="http://schemas.microsoft.com/office/drawing/2014/main" id="{4EFF3E7C-7071-FCA3-EF9A-E27E2BB7F77C}"/>
                </a:ext>
              </a:extLst>
            </p:cNvPr>
            <p:cNvSpPr/>
            <p:nvPr/>
          </p:nvSpPr>
          <p:spPr>
            <a:xfrm>
              <a:off x="6235740" y="2012376"/>
              <a:ext cx="221272" cy="246249"/>
            </a:xfrm>
            <a:custGeom>
              <a:avLst/>
              <a:gdLst/>
              <a:ahLst/>
              <a:cxnLst/>
              <a:rect l="l" t="t" r="r" b="b"/>
              <a:pathLst>
                <a:path w="11136" h="12393" extrusionOk="0">
                  <a:moveTo>
                    <a:pt x="4881" y="1"/>
                  </a:moveTo>
                  <a:cubicBezTo>
                    <a:pt x="2039" y="1"/>
                    <a:pt x="1" y="2689"/>
                    <a:pt x="761" y="5516"/>
                  </a:cubicBezTo>
                  <a:cubicBezTo>
                    <a:pt x="1595" y="8552"/>
                    <a:pt x="1895" y="10387"/>
                    <a:pt x="3796" y="11688"/>
                  </a:cubicBezTo>
                  <a:cubicBezTo>
                    <a:pt x="4523" y="12175"/>
                    <a:pt x="5298" y="12393"/>
                    <a:pt x="6050" y="12393"/>
                  </a:cubicBezTo>
                  <a:cubicBezTo>
                    <a:pt x="8233" y="12393"/>
                    <a:pt x="10227" y="10558"/>
                    <a:pt x="10301" y="8152"/>
                  </a:cubicBezTo>
                  <a:cubicBezTo>
                    <a:pt x="10301" y="7818"/>
                    <a:pt x="10301" y="7485"/>
                    <a:pt x="10268" y="7151"/>
                  </a:cubicBezTo>
                  <a:cubicBezTo>
                    <a:pt x="10535" y="7084"/>
                    <a:pt x="10902" y="7018"/>
                    <a:pt x="11135" y="6684"/>
                  </a:cubicBezTo>
                  <a:cubicBezTo>
                    <a:pt x="10768" y="6384"/>
                    <a:pt x="10368" y="5917"/>
                    <a:pt x="10034" y="5516"/>
                  </a:cubicBezTo>
                  <a:cubicBezTo>
                    <a:pt x="9467" y="3048"/>
                    <a:pt x="8100" y="546"/>
                    <a:pt x="5731" y="79"/>
                  </a:cubicBezTo>
                  <a:cubicBezTo>
                    <a:pt x="5441" y="26"/>
                    <a:pt x="5157" y="1"/>
                    <a:pt x="4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91;p59">
              <a:extLst>
                <a:ext uri="{FF2B5EF4-FFF2-40B4-BE49-F238E27FC236}">
                  <a16:creationId xmlns:a16="http://schemas.microsoft.com/office/drawing/2014/main" id="{567D1315-F0B1-19D5-ADDC-01DF68AAFF7D}"/>
                </a:ext>
              </a:extLst>
            </p:cNvPr>
            <p:cNvSpPr/>
            <p:nvPr/>
          </p:nvSpPr>
          <p:spPr>
            <a:xfrm>
              <a:off x="6211082" y="2050447"/>
              <a:ext cx="189580" cy="187533"/>
            </a:xfrm>
            <a:custGeom>
              <a:avLst/>
              <a:gdLst/>
              <a:ahLst/>
              <a:cxnLst/>
              <a:rect l="l" t="t" r="r" b="b"/>
              <a:pathLst>
                <a:path w="9541" h="9438" extrusionOk="0">
                  <a:moveTo>
                    <a:pt x="6432" y="0"/>
                  </a:moveTo>
                  <a:cubicBezTo>
                    <a:pt x="4169" y="0"/>
                    <a:pt x="972" y="747"/>
                    <a:pt x="1" y="1799"/>
                  </a:cubicBezTo>
                  <a:cubicBezTo>
                    <a:pt x="167" y="4468"/>
                    <a:pt x="1502" y="6803"/>
                    <a:pt x="2469" y="8137"/>
                  </a:cubicBezTo>
                  <a:cubicBezTo>
                    <a:pt x="3036" y="8971"/>
                    <a:pt x="4003" y="9438"/>
                    <a:pt x="5037" y="9438"/>
                  </a:cubicBezTo>
                  <a:cubicBezTo>
                    <a:pt x="6138" y="9438"/>
                    <a:pt x="7139" y="8904"/>
                    <a:pt x="7673" y="7970"/>
                  </a:cubicBezTo>
                  <a:cubicBezTo>
                    <a:pt x="9307" y="5335"/>
                    <a:pt x="9541" y="498"/>
                    <a:pt x="7839" y="131"/>
                  </a:cubicBezTo>
                  <a:cubicBezTo>
                    <a:pt x="7450" y="42"/>
                    <a:pt x="6967" y="0"/>
                    <a:pt x="6432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92;p59">
              <a:extLst>
                <a:ext uri="{FF2B5EF4-FFF2-40B4-BE49-F238E27FC236}">
                  <a16:creationId xmlns:a16="http://schemas.microsoft.com/office/drawing/2014/main" id="{998257FA-3C7F-2B7E-EF41-F8F303ACE8C5}"/>
                </a:ext>
              </a:extLst>
            </p:cNvPr>
            <p:cNvSpPr/>
            <p:nvPr/>
          </p:nvSpPr>
          <p:spPr>
            <a:xfrm>
              <a:off x="6190536" y="1958926"/>
              <a:ext cx="276392" cy="279730"/>
            </a:xfrm>
            <a:custGeom>
              <a:avLst/>
              <a:gdLst/>
              <a:ahLst/>
              <a:cxnLst/>
              <a:rect l="l" t="t" r="r" b="b"/>
              <a:pathLst>
                <a:path w="13910" h="14078" extrusionOk="0">
                  <a:moveTo>
                    <a:pt x="11175" y="1"/>
                  </a:moveTo>
                  <a:cubicBezTo>
                    <a:pt x="11455" y="467"/>
                    <a:pt x="10519" y="875"/>
                    <a:pt x="8638" y="875"/>
                  </a:cubicBezTo>
                  <a:cubicBezTo>
                    <a:pt x="8499" y="875"/>
                    <a:pt x="8355" y="872"/>
                    <a:pt x="8206" y="868"/>
                  </a:cubicBezTo>
                  <a:cubicBezTo>
                    <a:pt x="8109" y="863"/>
                    <a:pt x="8015" y="861"/>
                    <a:pt x="7925" y="861"/>
                  </a:cubicBezTo>
                  <a:cubicBezTo>
                    <a:pt x="6066" y="861"/>
                    <a:pt x="5679" y="1772"/>
                    <a:pt x="5338" y="1772"/>
                  </a:cubicBezTo>
                  <a:cubicBezTo>
                    <a:pt x="5327" y="1772"/>
                    <a:pt x="5315" y="1771"/>
                    <a:pt x="5304" y="1769"/>
                  </a:cubicBezTo>
                  <a:cubicBezTo>
                    <a:pt x="5304" y="1769"/>
                    <a:pt x="5738" y="768"/>
                    <a:pt x="4337" y="701"/>
                  </a:cubicBezTo>
                  <a:lnTo>
                    <a:pt x="4337" y="701"/>
                  </a:lnTo>
                  <a:cubicBezTo>
                    <a:pt x="5004" y="935"/>
                    <a:pt x="4804" y="2202"/>
                    <a:pt x="2569" y="2269"/>
                  </a:cubicBezTo>
                  <a:cubicBezTo>
                    <a:pt x="401" y="2369"/>
                    <a:pt x="0" y="4671"/>
                    <a:pt x="367" y="5705"/>
                  </a:cubicBezTo>
                  <a:cubicBezTo>
                    <a:pt x="501" y="6038"/>
                    <a:pt x="701" y="6405"/>
                    <a:pt x="1068" y="6739"/>
                  </a:cubicBezTo>
                  <a:cubicBezTo>
                    <a:pt x="1335" y="9274"/>
                    <a:pt x="2569" y="11509"/>
                    <a:pt x="3503" y="12776"/>
                  </a:cubicBezTo>
                  <a:cubicBezTo>
                    <a:pt x="4070" y="13610"/>
                    <a:pt x="5037" y="14077"/>
                    <a:pt x="6038" y="14077"/>
                  </a:cubicBezTo>
                  <a:lnTo>
                    <a:pt x="6071" y="14077"/>
                  </a:lnTo>
                  <a:cubicBezTo>
                    <a:pt x="7172" y="14077"/>
                    <a:pt x="8173" y="13510"/>
                    <a:pt x="8707" y="12576"/>
                  </a:cubicBezTo>
                  <a:cubicBezTo>
                    <a:pt x="10174" y="10208"/>
                    <a:pt x="10508" y="5938"/>
                    <a:pt x="9240" y="4937"/>
                  </a:cubicBezTo>
                  <a:cubicBezTo>
                    <a:pt x="10308" y="4704"/>
                    <a:pt x="11375" y="4571"/>
                    <a:pt x="10641" y="3536"/>
                  </a:cubicBezTo>
                  <a:lnTo>
                    <a:pt x="10641" y="3536"/>
                  </a:lnTo>
                  <a:cubicBezTo>
                    <a:pt x="11078" y="3592"/>
                    <a:pt x="11462" y="3617"/>
                    <a:pt x="11796" y="3617"/>
                  </a:cubicBezTo>
                  <a:cubicBezTo>
                    <a:pt x="13457" y="3617"/>
                    <a:pt x="13910" y="3002"/>
                    <a:pt x="13577" y="2502"/>
                  </a:cubicBezTo>
                  <a:lnTo>
                    <a:pt x="13577" y="2502"/>
                  </a:lnTo>
                  <a:cubicBezTo>
                    <a:pt x="13470" y="2687"/>
                    <a:pt x="13294" y="2760"/>
                    <a:pt x="13082" y="2760"/>
                  </a:cubicBezTo>
                  <a:cubicBezTo>
                    <a:pt x="12302" y="2760"/>
                    <a:pt x="11042" y="1769"/>
                    <a:pt x="11042" y="1769"/>
                  </a:cubicBezTo>
                  <a:cubicBezTo>
                    <a:pt x="11909" y="1435"/>
                    <a:pt x="12209" y="201"/>
                    <a:pt x="1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93;p59">
              <a:extLst>
                <a:ext uri="{FF2B5EF4-FFF2-40B4-BE49-F238E27FC236}">
                  <a16:creationId xmlns:a16="http://schemas.microsoft.com/office/drawing/2014/main" id="{5AC1F839-A88C-0C0F-B9AD-8BF983E1D319}"/>
                </a:ext>
              </a:extLst>
            </p:cNvPr>
            <p:cNvSpPr/>
            <p:nvPr/>
          </p:nvSpPr>
          <p:spPr>
            <a:xfrm>
              <a:off x="6350172" y="2089353"/>
              <a:ext cx="58557" cy="72863"/>
            </a:xfrm>
            <a:custGeom>
              <a:avLst/>
              <a:gdLst/>
              <a:ahLst/>
              <a:cxnLst/>
              <a:rect l="l" t="t" r="r" b="b"/>
              <a:pathLst>
                <a:path w="2947" h="3667" extrusionOk="0">
                  <a:moveTo>
                    <a:pt x="1123" y="0"/>
                  </a:moveTo>
                  <a:cubicBezTo>
                    <a:pt x="389" y="0"/>
                    <a:pt x="0" y="716"/>
                    <a:pt x="206" y="1509"/>
                  </a:cubicBezTo>
                  <a:cubicBezTo>
                    <a:pt x="439" y="2310"/>
                    <a:pt x="973" y="3010"/>
                    <a:pt x="1507" y="3410"/>
                  </a:cubicBezTo>
                  <a:cubicBezTo>
                    <a:pt x="1741" y="3589"/>
                    <a:pt x="1960" y="3667"/>
                    <a:pt x="2151" y="3667"/>
                  </a:cubicBezTo>
                  <a:cubicBezTo>
                    <a:pt x="2639" y="3667"/>
                    <a:pt x="2946" y="3157"/>
                    <a:pt x="2874" y="2510"/>
                  </a:cubicBezTo>
                  <a:cubicBezTo>
                    <a:pt x="2841" y="1676"/>
                    <a:pt x="2341" y="342"/>
                    <a:pt x="1440" y="41"/>
                  </a:cubicBezTo>
                  <a:cubicBezTo>
                    <a:pt x="1328" y="13"/>
                    <a:pt x="1223" y="0"/>
                    <a:pt x="1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94;p59">
              <a:extLst>
                <a:ext uri="{FF2B5EF4-FFF2-40B4-BE49-F238E27FC236}">
                  <a16:creationId xmlns:a16="http://schemas.microsoft.com/office/drawing/2014/main" id="{453C439E-DFF5-F8D8-C9F7-7C8384A14301}"/>
                </a:ext>
              </a:extLst>
            </p:cNvPr>
            <p:cNvSpPr/>
            <p:nvPr/>
          </p:nvSpPr>
          <p:spPr>
            <a:xfrm>
              <a:off x="5880346" y="2901439"/>
              <a:ext cx="637628" cy="1523810"/>
            </a:xfrm>
            <a:custGeom>
              <a:avLst/>
              <a:gdLst/>
              <a:ahLst/>
              <a:cxnLst/>
              <a:rect l="l" t="t" r="r" b="b"/>
              <a:pathLst>
                <a:path w="32090" h="76689" extrusionOk="0">
                  <a:moveTo>
                    <a:pt x="14544" y="1"/>
                  </a:moveTo>
                  <a:cubicBezTo>
                    <a:pt x="14544" y="1"/>
                    <a:pt x="11809" y="23617"/>
                    <a:pt x="10374" y="34358"/>
                  </a:cubicBezTo>
                  <a:cubicBezTo>
                    <a:pt x="8840" y="46100"/>
                    <a:pt x="2836" y="67049"/>
                    <a:pt x="968" y="73420"/>
                  </a:cubicBezTo>
                  <a:lnTo>
                    <a:pt x="534" y="73353"/>
                  </a:lnTo>
                  <a:lnTo>
                    <a:pt x="0" y="75254"/>
                  </a:lnTo>
                  <a:lnTo>
                    <a:pt x="6438" y="76655"/>
                  </a:lnTo>
                  <a:cubicBezTo>
                    <a:pt x="6438" y="76655"/>
                    <a:pt x="7506" y="74587"/>
                    <a:pt x="7506" y="74554"/>
                  </a:cubicBezTo>
                  <a:lnTo>
                    <a:pt x="6839" y="74420"/>
                  </a:lnTo>
                  <a:cubicBezTo>
                    <a:pt x="9440" y="67049"/>
                    <a:pt x="18147" y="41830"/>
                    <a:pt x="19981" y="33324"/>
                  </a:cubicBezTo>
                  <a:cubicBezTo>
                    <a:pt x="20482" y="31056"/>
                    <a:pt x="21082" y="27954"/>
                    <a:pt x="21649" y="24485"/>
                  </a:cubicBezTo>
                  <a:cubicBezTo>
                    <a:pt x="21816" y="28087"/>
                    <a:pt x="21949" y="31490"/>
                    <a:pt x="21983" y="34158"/>
                  </a:cubicBezTo>
                  <a:cubicBezTo>
                    <a:pt x="22183" y="42664"/>
                    <a:pt x="22350" y="67649"/>
                    <a:pt x="22416" y="74754"/>
                  </a:cubicBezTo>
                  <a:lnTo>
                    <a:pt x="21816" y="74721"/>
                  </a:lnTo>
                  <a:lnTo>
                    <a:pt x="21983" y="76689"/>
                  </a:lnTo>
                  <a:lnTo>
                    <a:pt x="28587" y="76689"/>
                  </a:lnTo>
                  <a:cubicBezTo>
                    <a:pt x="28587" y="76689"/>
                    <a:pt x="28921" y="74454"/>
                    <a:pt x="28854" y="74454"/>
                  </a:cubicBezTo>
                  <a:lnTo>
                    <a:pt x="28020" y="74521"/>
                  </a:lnTo>
                  <a:cubicBezTo>
                    <a:pt x="28821" y="67082"/>
                    <a:pt x="31423" y="42031"/>
                    <a:pt x="31690" y="33424"/>
                  </a:cubicBezTo>
                  <a:cubicBezTo>
                    <a:pt x="32090" y="23784"/>
                    <a:pt x="31623" y="1"/>
                    <a:pt x="31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95;p59">
              <a:extLst>
                <a:ext uri="{FF2B5EF4-FFF2-40B4-BE49-F238E27FC236}">
                  <a16:creationId xmlns:a16="http://schemas.microsoft.com/office/drawing/2014/main" id="{027E7262-CB99-857B-5C81-C287B389DB0C}"/>
                </a:ext>
              </a:extLst>
            </p:cNvPr>
            <p:cNvSpPr/>
            <p:nvPr/>
          </p:nvSpPr>
          <p:spPr>
            <a:xfrm>
              <a:off x="6751923" y="2615768"/>
              <a:ext cx="65650" cy="79480"/>
            </a:xfrm>
            <a:custGeom>
              <a:avLst/>
              <a:gdLst/>
              <a:ahLst/>
              <a:cxnLst/>
              <a:rect l="l" t="t" r="r" b="b"/>
              <a:pathLst>
                <a:path w="3304" h="4000" extrusionOk="0">
                  <a:moveTo>
                    <a:pt x="2336" y="1"/>
                  </a:moveTo>
                  <a:lnTo>
                    <a:pt x="1" y="1535"/>
                  </a:lnTo>
                  <a:lnTo>
                    <a:pt x="335" y="3370"/>
                  </a:lnTo>
                  <a:cubicBezTo>
                    <a:pt x="1026" y="3846"/>
                    <a:pt x="1602" y="3999"/>
                    <a:pt x="2057" y="3999"/>
                  </a:cubicBezTo>
                  <a:cubicBezTo>
                    <a:pt x="2876" y="3999"/>
                    <a:pt x="3303" y="3503"/>
                    <a:pt x="3303" y="3503"/>
                  </a:cubicBezTo>
                  <a:lnTo>
                    <a:pt x="2336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96;p59">
              <a:extLst>
                <a:ext uri="{FF2B5EF4-FFF2-40B4-BE49-F238E27FC236}">
                  <a16:creationId xmlns:a16="http://schemas.microsoft.com/office/drawing/2014/main" id="{F40DFF80-F0B3-C6E2-F44A-6F4CA5124625}"/>
                </a:ext>
              </a:extLst>
            </p:cNvPr>
            <p:cNvSpPr/>
            <p:nvPr/>
          </p:nvSpPr>
          <p:spPr>
            <a:xfrm>
              <a:off x="6437103" y="2434832"/>
              <a:ext cx="351302" cy="321636"/>
            </a:xfrm>
            <a:custGeom>
              <a:avLst/>
              <a:gdLst/>
              <a:ahLst/>
              <a:cxnLst/>
              <a:rect l="l" t="t" r="r" b="b"/>
              <a:pathLst>
                <a:path w="17680" h="16187" extrusionOk="0">
                  <a:moveTo>
                    <a:pt x="4770" y="0"/>
                  </a:moveTo>
                  <a:lnTo>
                    <a:pt x="0" y="834"/>
                  </a:lnTo>
                  <a:cubicBezTo>
                    <a:pt x="167" y="1935"/>
                    <a:pt x="434" y="2969"/>
                    <a:pt x="667" y="4003"/>
                  </a:cubicBezTo>
                  <a:cubicBezTo>
                    <a:pt x="934" y="5070"/>
                    <a:pt x="1235" y="6104"/>
                    <a:pt x="1501" y="7105"/>
                  </a:cubicBezTo>
                  <a:cubicBezTo>
                    <a:pt x="2169" y="9140"/>
                    <a:pt x="2902" y="11175"/>
                    <a:pt x="4237" y="13310"/>
                  </a:cubicBezTo>
                  <a:cubicBezTo>
                    <a:pt x="4604" y="13843"/>
                    <a:pt x="4971" y="14344"/>
                    <a:pt x="5538" y="14911"/>
                  </a:cubicBezTo>
                  <a:cubicBezTo>
                    <a:pt x="5838" y="15144"/>
                    <a:pt x="6171" y="15444"/>
                    <a:pt x="6605" y="15645"/>
                  </a:cubicBezTo>
                  <a:cubicBezTo>
                    <a:pt x="7039" y="15911"/>
                    <a:pt x="7572" y="16012"/>
                    <a:pt x="7973" y="16112"/>
                  </a:cubicBezTo>
                  <a:cubicBezTo>
                    <a:pt x="8320" y="16165"/>
                    <a:pt x="8645" y="16186"/>
                    <a:pt x="8949" y="16186"/>
                  </a:cubicBezTo>
                  <a:cubicBezTo>
                    <a:pt x="9406" y="16186"/>
                    <a:pt x="9814" y="16138"/>
                    <a:pt x="10174" y="16078"/>
                  </a:cubicBezTo>
                  <a:cubicBezTo>
                    <a:pt x="10808" y="15945"/>
                    <a:pt x="11408" y="15778"/>
                    <a:pt x="11976" y="15578"/>
                  </a:cubicBezTo>
                  <a:cubicBezTo>
                    <a:pt x="14177" y="14777"/>
                    <a:pt x="15978" y="13643"/>
                    <a:pt x="17680" y="12309"/>
                  </a:cubicBezTo>
                  <a:lnTo>
                    <a:pt x="16479" y="10241"/>
                  </a:lnTo>
                  <a:cubicBezTo>
                    <a:pt x="14677" y="10975"/>
                    <a:pt x="12743" y="11642"/>
                    <a:pt x="10975" y="11975"/>
                  </a:cubicBezTo>
                  <a:cubicBezTo>
                    <a:pt x="10575" y="12075"/>
                    <a:pt x="10108" y="12109"/>
                    <a:pt x="9741" y="12109"/>
                  </a:cubicBezTo>
                  <a:cubicBezTo>
                    <a:pt x="9340" y="12109"/>
                    <a:pt x="9007" y="12075"/>
                    <a:pt x="8907" y="11975"/>
                  </a:cubicBezTo>
                  <a:cubicBezTo>
                    <a:pt x="8807" y="11942"/>
                    <a:pt x="8807" y="11942"/>
                    <a:pt x="8807" y="11909"/>
                  </a:cubicBezTo>
                  <a:lnTo>
                    <a:pt x="8640" y="11742"/>
                  </a:lnTo>
                  <a:cubicBezTo>
                    <a:pt x="8473" y="11575"/>
                    <a:pt x="8273" y="11275"/>
                    <a:pt x="8106" y="10908"/>
                  </a:cubicBezTo>
                  <a:cubicBezTo>
                    <a:pt x="7739" y="10241"/>
                    <a:pt x="7339" y="9340"/>
                    <a:pt x="7005" y="8473"/>
                  </a:cubicBezTo>
                  <a:cubicBezTo>
                    <a:pt x="6672" y="7606"/>
                    <a:pt x="6438" y="6672"/>
                    <a:pt x="6138" y="5738"/>
                  </a:cubicBezTo>
                  <a:cubicBezTo>
                    <a:pt x="5905" y="4804"/>
                    <a:pt x="5638" y="3836"/>
                    <a:pt x="5404" y="2902"/>
                  </a:cubicBezTo>
                  <a:cubicBezTo>
                    <a:pt x="5171" y="1935"/>
                    <a:pt x="4971" y="934"/>
                    <a:pt x="4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97;p59">
              <a:extLst>
                <a:ext uri="{FF2B5EF4-FFF2-40B4-BE49-F238E27FC236}">
                  <a16:creationId xmlns:a16="http://schemas.microsoft.com/office/drawing/2014/main" id="{0D622DAE-881C-120B-F593-400E280918F2}"/>
                </a:ext>
              </a:extLst>
            </p:cNvPr>
            <p:cNvSpPr/>
            <p:nvPr/>
          </p:nvSpPr>
          <p:spPr>
            <a:xfrm>
              <a:off x="6798320" y="2613146"/>
              <a:ext cx="42164" cy="72247"/>
            </a:xfrm>
            <a:custGeom>
              <a:avLst/>
              <a:gdLst/>
              <a:ahLst/>
              <a:cxnLst/>
              <a:rect l="l" t="t" r="r" b="b"/>
              <a:pathLst>
                <a:path w="2122" h="3636" extrusionOk="0">
                  <a:moveTo>
                    <a:pt x="611" y="1"/>
                  </a:moveTo>
                  <a:cubicBezTo>
                    <a:pt x="510" y="1"/>
                    <a:pt x="406" y="11"/>
                    <a:pt x="301" y="33"/>
                  </a:cubicBezTo>
                  <a:lnTo>
                    <a:pt x="1" y="133"/>
                  </a:lnTo>
                  <a:lnTo>
                    <a:pt x="968" y="3635"/>
                  </a:lnTo>
                  <a:lnTo>
                    <a:pt x="1469" y="3201"/>
                  </a:lnTo>
                  <a:cubicBezTo>
                    <a:pt x="1736" y="2968"/>
                    <a:pt x="1936" y="2668"/>
                    <a:pt x="1936" y="2301"/>
                  </a:cubicBezTo>
                  <a:lnTo>
                    <a:pt x="2002" y="1534"/>
                  </a:lnTo>
                  <a:cubicBezTo>
                    <a:pt x="2121" y="701"/>
                    <a:pt x="1445" y="1"/>
                    <a:pt x="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98;p59">
              <a:extLst>
                <a:ext uri="{FF2B5EF4-FFF2-40B4-BE49-F238E27FC236}">
                  <a16:creationId xmlns:a16="http://schemas.microsoft.com/office/drawing/2014/main" id="{99629CF0-D709-770A-44D4-D8D6E336EFEF}"/>
                </a:ext>
              </a:extLst>
            </p:cNvPr>
            <p:cNvSpPr/>
            <p:nvPr/>
          </p:nvSpPr>
          <p:spPr>
            <a:xfrm>
              <a:off x="6041412" y="2262063"/>
              <a:ext cx="559420" cy="640052"/>
            </a:xfrm>
            <a:custGeom>
              <a:avLst/>
              <a:gdLst/>
              <a:ahLst/>
              <a:cxnLst/>
              <a:rect l="l" t="t" r="r" b="b"/>
              <a:pathLst>
                <a:path w="28154" h="32212" extrusionOk="0">
                  <a:moveTo>
                    <a:pt x="12768" y="1"/>
                  </a:moveTo>
                  <a:cubicBezTo>
                    <a:pt x="12170" y="1"/>
                    <a:pt x="11679" y="42"/>
                    <a:pt x="11408" y="122"/>
                  </a:cubicBezTo>
                  <a:cubicBezTo>
                    <a:pt x="10674" y="356"/>
                    <a:pt x="9974" y="2657"/>
                    <a:pt x="10207" y="3558"/>
                  </a:cubicBezTo>
                  <a:cubicBezTo>
                    <a:pt x="7739" y="3792"/>
                    <a:pt x="5471" y="4225"/>
                    <a:pt x="5471" y="4225"/>
                  </a:cubicBezTo>
                  <a:cubicBezTo>
                    <a:pt x="2469" y="4892"/>
                    <a:pt x="0" y="12565"/>
                    <a:pt x="0" y="12565"/>
                  </a:cubicBezTo>
                  <a:lnTo>
                    <a:pt x="6004" y="17168"/>
                  </a:lnTo>
                  <a:cubicBezTo>
                    <a:pt x="6004" y="17168"/>
                    <a:pt x="6338" y="16968"/>
                    <a:pt x="6805" y="16334"/>
                  </a:cubicBezTo>
                  <a:lnTo>
                    <a:pt x="6805" y="16334"/>
                  </a:lnTo>
                  <a:cubicBezTo>
                    <a:pt x="7072" y="24039"/>
                    <a:pt x="6371" y="30144"/>
                    <a:pt x="6471" y="32212"/>
                  </a:cubicBezTo>
                  <a:lnTo>
                    <a:pt x="23550" y="32212"/>
                  </a:lnTo>
                  <a:cubicBezTo>
                    <a:pt x="24418" y="25540"/>
                    <a:pt x="24818" y="20704"/>
                    <a:pt x="24885" y="16868"/>
                  </a:cubicBezTo>
                  <a:lnTo>
                    <a:pt x="28154" y="15033"/>
                  </a:lnTo>
                  <a:cubicBezTo>
                    <a:pt x="28154" y="15033"/>
                    <a:pt x="27420" y="10596"/>
                    <a:pt x="25819" y="6994"/>
                  </a:cubicBezTo>
                  <a:cubicBezTo>
                    <a:pt x="25218" y="5660"/>
                    <a:pt x="24384" y="4926"/>
                    <a:pt x="23484" y="4559"/>
                  </a:cubicBezTo>
                  <a:cubicBezTo>
                    <a:pt x="23383" y="4459"/>
                    <a:pt x="23350" y="4392"/>
                    <a:pt x="23350" y="4392"/>
                  </a:cubicBezTo>
                  <a:cubicBezTo>
                    <a:pt x="23350" y="4392"/>
                    <a:pt x="21048" y="3792"/>
                    <a:pt x="18580" y="3525"/>
                  </a:cubicBezTo>
                  <a:cubicBezTo>
                    <a:pt x="18380" y="2691"/>
                    <a:pt x="18013" y="1457"/>
                    <a:pt x="17246" y="689"/>
                  </a:cubicBezTo>
                  <a:cubicBezTo>
                    <a:pt x="16126" y="223"/>
                    <a:pt x="14158" y="1"/>
                    <a:pt x="12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7" name="Google Shape;9787;p55"/>
          <p:cNvSpPr/>
          <p:nvPr/>
        </p:nvSpPr>
        <p:spPr>
          <a:xfrm>
            <a:off x="4765322" y="1401564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8" name="Google Shape;9788;p55"/>
          <p:cNvSpPr/>
          <p:nvPr/>
        </p:nvSpPr>
        <p:spPr>
          <a:xfrm>
            <a:off x="4765322" y="2525376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9" name="Google Shape;9789;p55"/>
          <p:cNvSpPr/>
          <p:nvPr/>
        </p:nvSpPr>
        <p:spPr>
          <a:xfrm>
            <a:off x="825072" y="3649188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0" name="Google Shape;9790;p55"/>
          <p:cNvSpPr/>
          <p:nvPr/>
        </p:nvSpPr>
        <p:spPr>
          <a:xfrm>
            <a:off x="825072" y="1401564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1" name="Google Shape;9791;p55"/>
          <p:cNvSpPr/>
          <p:nvPr/>
        </p:nvSpPr>
        <p:spPr>
          <a:xfrm>
            <a:off x="825072" y="2525376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92" name="Google Shape;9792;p55"/>
          <p:cNvSpPr/>
          <p:nvPr/>
        </p:nvSpPr>
        <p:spPr>
          <a:xfrm>
            <a:off x="4765322" y="3649188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6" name="Google Shape;9796;p55"/>
          <p:cNvSpPr txBox="1">
            <a:spLocks noGrp="1"/>
          </p:cNvSpPr>
          <p:nvPr>
            <p:ph type="subTitle" idx="5"/>
          </p:nvPr>
        </p:nvSpPr>
        <p:spPr>
          <a:xfrm>
            <a:off x="5727991" y="3712354"/>
            <a:ext cx="2641500" cy="73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Not protecting the right thing</a:t>
            </a:r>
            <a:endParaRPr sz="2000" dirty="0"/>
          </a:p>
        </p:txBody>
      </p:sp>
      <p:sp>
        <p:nvSpPr>
          <p:cNvPr id="9797" name="Google Shape;9797;p55"/>
          <p:cNvSpPr txBox="1">
            <a:spLocks noGrp="1"/>
          </p:cNvSpPr>
          <p:nvPr>
            <p:ph type="subTitle" idx="1"/>
          </p:nvPr>
        </p:nvSpPr>
        <p:spPr>
          <a:xfrm>
            <a:off x="5677428" y="2773445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Cost and Nature of Inspection</a:t>
            </a:r>
            <a:endParaRPr sz="2000" dirty="0"/>
          </a:p>
        </p:txBody>
      </p:sp>
      <p:sp>
        <p:nvSpPr>
          <p:cNvPr id="9800" name="Google Shape;9800;p55"/>
          <p:cNvSpPr txBox="1">
            <a:spLocks noGrp="1"/>
          </p:cNvSpPr>
          <p:nvPr>
            <p:ph type="subTitle" idx="7"/>
          </p:nvPr>
        </p:nvSpPr>
        <p:spPr>
          <a:xfrm>
            <a:off x="1743621" y="1417793"/>
            <a:ext cx="2641500" cy="767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Peculiarities of the Threat Model</a:t>
            </a:r>
            <a:endParaRPr sz="2000" dirty="0"/>
          </a:p>
        </p:txBody>
      </p:sp>
      <p:sp>
        <p:nvSpPr>
          <p:cNvPr id="9801" name="Google Shape;9801;p55"/>
          <p:cNvSpPr txBox="1">
            <a:spLocks noGrp="1"/>
          </p:cNvSpPr>
          <p:nvPr>
            <p:ph type="subTitle" idx="9"/>
          </p:nvPr>
        </p:nvSpPr>
        <p:spPr>
          <a:xfrm>
            <a:off x="1787740" y="2594855"/>
            <a:ext cx="2184231" cy="5196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Staff diligence</a:t>
            </a:r>
            <a:endParaRPr sz="1800" dirty="0"/>
          </a:p>
        </p:txBody>
      </p:sp>
      <p:sp>
        <p:nvSpPr>
          <p:cNvPr id="9802" name="Google Shape;9802;p55"/>
          <p:cNvSpPr txBox="1">
            <a:spLocks noGrp="1"/>
          </p:cNvSpPr>
          <p:nvPr>
            <p:ph type="subTitle" idx="14"/>
          </p:nvPr>
        </p:nvSpPr>
        <p:spPr>
          <a:xfrm>
            <a:off x="1787741" y="3770698"/>
            <a:ext cx="2184231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Random Failure</a:t>
            </a:r>
            <a:endParaRPr sz="1800" dirty="0"/>
          </a:p>
        </p:txBody>
      </p:sp>
      <p:sp>
        <p:nvSpPr>
          <p:cNvPr id="9803" name="Google Shape;9803;p55"/>
          <p:cNvSpPr txBox="1">
            <a:spLocks noGrp="1"/>
          </p:cNvSpPr>
          <p:nvPr>
            <p:ph type="title"/>
          </p:nvPr>
        </p:nvSpPr>
        <p:spPr>
          <a:xfrm>
            <a:off x="2931122" y="337413"/>
            <a:ext cx="2641500" cy="653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Issues</a:t>
            </a:r>
            <a:endParaRPr dirty="0"/>
          </a:p>
        </p:txBody>
      </p:sp>
      <p:sp>
        <p:nvSpPr>
          <p:cNvPr id="9804" name="Google Shape;9804;p55"/>
          <p:cNvSpPr txBox="1">
            <a:spLocks noGrp="1"/>
          </p:cNvSpPr>
          <p:nvPr>
            <p:ph type="subTitle" idx="3"/>
          </p:nvPr>
        </p:nvSpPr>
        <p:spPr>
          <a:xfrm>
            <a:off x="5695056" y="1536547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Material controls</a:t>
            </a:r>
            <a:endParaRPr sz="2000" dirty="0"/>
          </a:p>
        </p:txBody>
      </p:sp>
      <p:grpSp>
        <p:nvGrpSpPr>
          <p:cNvPr id="9806" name="Google Shape;9806;p55"/>
          <p:cNvGrpSpPr/>
          <p:nvPr/>
        </p:nvGrpSpPr>
        <p:grpSpPr>
          <a:xfrm>
            <a:off x="1050262" y="1627748"/>
            <a:ext cx="356920" cy="354932"/>
            <a:chOff x="3527780" y="2885263"/>
            <a:chExt cx="347435" cy="345534"/>
          </a:xfrm>
        </p:grpSpPr>
        <p:sp>
          <p:nvSpPr>
            <p:cNvPr id="9807" name="Google Shape;9807;p55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55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55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55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55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55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55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55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55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55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55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55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55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55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55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55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55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55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55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55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55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55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55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0" name="Google Shape;9830;p55"/>
          <p:cNvGrpSpPr/>
          <p:nvPr/>
        </p:nvGrpSpPr>
        <p:grpSpPr>
          <a:xfrm>
            <a:off x="1118265" y="2749819"/>
            <a:ext cx="220915" cy="358414"/>
            <a:chOff x="2691555" y="2884503"/>
            <a:chExt cx="215044" cy="348924"/>
          </a:xfrm>
        </p:grpSpPr>
        <p:sp>
          <p:nvSpPr>
            <p:cNvPr id="9831" name="Google Shape;9831;p55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55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55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4" name="Google Shape;9834;p55"/>
          <p:cNvGrpSpPr/>
          <p:nvPr/>
        </p:nvGrpSpPr>
        <p:grpSpPr>
          <a:xfrm>
            <a:off x="4982392" y="3898412"/>
            <a:ext cx="373159" cy="308853"/>
            <a:chOff x="3075928" y="2445798"/>
            <a:chExt cx="363243" cy="300675"/>
          </a:xfrm>
        </p:grpSpPr>
        <p:sp>
          <p:nvSpPr>
            <p:cNvPr id="9835" name="Google Shape;9835;p55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55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55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55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55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55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55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55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55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55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55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6" name="Google Shape;9846;p55"/>
          <p:cNvGrpSpPr/>
          <p:nvPr/>
        </p:nvGrpSpPr>
        <p:grpSpPr>
          <a:xfrm>
            <a:off x="4982392" y="1636453"/>
            <a:ext cx="373159" cy="337522"/>
            <a:chOff x="2633105" y="2431859"/>
            <a:chExt cx="363243" cy="328585"/>
          </a:xfrm>
        </p:grpSpPr>
        <p:sp>
          <p:nvSpPr>
            <p:cNvPr id="9847" name="Google Shape;9847;p55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55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55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55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55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55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55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55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5" name="Google Shape;9855;p55"/>
          <p:cNvGrpSpPr/>
          <p:nvPr/>
        </p:nvGrpSpPr>
        <p:grpSpPr>
          <a:xfrm>
            <a:off x="4982376" y="2746890"/>
            <a:ext cx="373192" cy="364272"/>
            <a:chOff x="1303876" y="2419377"/>
            <a:chExt cx="363275" cy="354626"/>
          </a:xfrm>
        </p:grpSpPr>
        <p:sp>
          <p:nvSpPr>
            <p:cNvPr id="9856" name="Google Shape;9856;p55"/>
            <p:cNvSpPr/>
            <p:nvPr/>
          </p:nvSpPr>
          <p:spPr>
            <a:xfrm>
              <a:off x="1303876" y="2507701"/>
              <a:ext cx="363275" cy="266302"/>
            </a:xfrm>
            <a:custGeom>
              <a:avLst/>
              <a:gdLst/>
              <a:ahLst/>
              <a:cxnLst/>
              <a:rect l="l" t="t" r="r" b="b"/>
              <a:pathLst>
                <a:path w="11467" h="8406" extrusionOk="0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55"/>
            <p:cNvSpPr/>
            <p:nvPr/>
          </p:nvSpPr>
          <p:spPr>
            <a:xfrm>
              <a:off x="1399296" y="2419377"/>
              <a:ext cx="172054" cy="104924"/>
            </a:xfrm>
            <a:custGeom>
              <a:avLst/>
              <a:gdLst/>
              <a:ahLst/>
              <a:cxnLst/>
              <a:rect l="l" t="t" r="r" b="b"/>
              <a:pathLst>
                <a:path w="5431" h="3312" extrusionOk="0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55"/>
            <p:cNvSpPr/>
            <p:nvPr/>
          </p:nvSpPr>
          <p:spPr>
            <a:xfrm>
              <a:off x="1428346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55"/>
            <p:cNvSpPr/>
            <p:nvPr/>
          </p:nvSpPr>
          <p:spPr>
            <a:xfrm>
              <a:off x="1443426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55"/>
            <p:cNvSpPr/>
            <p:nvPr/>
          </p:nvSpPr>
          <p:spPr>
            <a:xfrm>
              <a:off x="1458537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55"/>
            <p:cNvSpPr/>
            <p:nvPr/>
          </p:nvSpPr>
          <p:spPr>
            <a:xfrm>
              <a:off x="150228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55"/>
            <p:cNvSpPr/>
            <p:nvPr/>
          </p:nvSpPr>
          <p:spPr>
            <a:xfrm>
              <a:off x="151736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55"/>
            <p:cNvSpPr/>
            <p:nvPr/>
          </p:nvSpPr>
          <p:spPr>
            <a:xfrm>
              <a:off x="1532067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4" name="Google Shape;9864;p55"/>
          <p:cNvGrpSpPr/>
          <p:nvPr/>
        </p:nvGrpSpPr>
        <p:grpSpPr>
          <a:xfrm>
            <a:off x="1044727" y="3877182"/>
            <a:ext cx="367990" cy="351312"/>
            <a:chOff x="1299146" y="3806507"/>
            <a:chExt cx="367990" cy="351312"/>
          </a:xfrm>
        </p:grpSpPr>
        <p:sp>
          <p:nvSpPr>
            <p:cNvPr id="9865" name="Google Shape;9865;p55"/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55"/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8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8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8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7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8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7" grpId="0" animBg="1"/>
      <p:bldP spid="9788" grpId="0" animBg="1"/>
      <p:bldP spid="9789" grpId="0" animBg="1"/>
      <p:bldP spid="9790" grpId="0" animBg="1"/>
      <p:bldP spid="9791" grpId="0" animBg="1"/>
      <p:bldP spid="9792" grpId="0" animBg="1"/>
      <p:bldP spid="9796" grpId="0" build="p"/>
      <p:bldP spid="9797" grpId="0" build="p"/>
      <p:bldP spid="9800" grpId="0" build="p"/>
      <p:bldP spid="9801" grpId="0" build="p"/>
      <p:bldP spid="9802" grpId="0" build="p"/>
      <p:bldP spid="980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5" name="Google Shape;9685;p46"/>
          <p:cNvSpPr txBox="1">
            <a:spLocks noGrp="1"/>
          </p:cNvSpPr>
          <p:nvPr>
            <p:ph type="subTitle" idx="1"/>
          </p:nvPr>
        </p:nvSpPr>
        <p:spPr>
          <a:xfrm>
            <a:off x="1033892" y="1665234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Zeeshan Ali</a:t>
            </a:r>
            <a:endParaRPr dirty="0"/>
          </a:p>
        </p:txBody>
      </p:sp>
      <p:sp>
        <p:nvSpPr>
          <p:cNvPr id="9686" name="Google Shape;9686;p46"/>
          <p:cNvSpPr txBox="1">
            <a:spLocks noGrp="1"/>
          </p:cNvSpPr>
          <p:nvPr>
            <p:ph type="subTitle" idx="2"/>
          </p:nvPr>
        </p:nvSpPr>
        <p:spPr>
          <a:xfrm>
            <a:off x="582242" y="2016322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20i-2465</a:t>
            </a:r>
            <a:endParaRPr dirty="0"/>
          </a:p>
        </p:txBody>
      </p:sp>
      <p:sp>
        <p:nvSpPr>
          <p:cNvPr id="9688" name="Google Shape;9688;p46"/>
          <p:cNvSpPr txBox="1">
            <a:spLocks noGrp="1"/>
          </p:cNvSpPr>
          <p:nvPr>
            <p:ph type="subTitle" idx="4"/>
          </p:nvPr>
        </p:nvSpPr>
        <p:spPr>
          <a:xfrm>
            <a:off x="1127321" y="2599321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 Zeeshan</a:t>
            </a:r>
            <a:endParaRPr dirty="0"/>
          </a:p>
        </p:txBody>
      </p:sp>
      <p:sp>
        <p:nvSpPr>
          <p:cNvPr id="9689" name="Google Shape;9689;p46"/>
          <p:cNvSpPr txBox="1">
            <a:spLocks noGrp="1"/>
          </p:cNvSpPr>
          <p:nvPr>
            <p:ph type="subTitle" idx="5"/>
          </p:nvPr>
        </p:nvSpPr>
        <p:spPr>
          <a:xfrm>
            <a:off x="623647" y="2946610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20i-0543</a:t>
            </a:r>
            <a:endParaRPr dirty="0"/>
          </a:p>
        </p:txBody>
      </p:sp>
      <p:sp>
        <p:nvSpPr>
          <p:cNvPr id="9691" name="Google Shape;9691;p46"/>
          <p:cNvSpPr txBox="1">
            <a:spLocks noGrp="1"/>
          </p:cNvSpPr>
          <p:nvPr>
            <p:ph type="subTitle" idx="7"/>
          </p:nvPr>
        </p:nvSpPr>
        <p:spPr>
          <a:xfrm>
            <a:off x="1194177" y="3492283"/>
            <a:ext cx="2565888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Hammad Aslam</a:t>
            </a:r>
            <a:endParaRPr dirty="0"/>
          </a:p>
        </p:txBody>
      </p:sp>
      <p:sp>
        <p:nvSpPr>
          <p:cNvPr id="9692" name="Google Shape;9692;p46"/>
          <p:cNvSpPr txBox="1">
            <a:spLocks noGrp="1"/>
          </p:cNvSpPr>
          <p:nvPr>
            <p:ph type="subTitle" idx="8"/>
          </p:nvPr>
        </p:nvSpPr>
        <p:spPr>
          <a:xfrm>
            <a:off x="570989" y="3859798"/>
            <a:ext cx="2337900" cy="603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20i-1777</a:t>
            </a:r>
            <a:endParaRPr dirty="0"/>
          </a:p>
        </p:txBody>
      </p:sp>
      <p:sp>
        <p:nvSpPr>
          <p:cNvPr id="9693" name="Google Shape;9693;p46"/>
          <p:cNvSpPr txBox="1">
            <a:spLocks noGrp="1"/>
          </p:cNvSpPr>
          <p:nvPr>
            <p:ph type="title" idx="9"/>
          </p:nvPr>
        </p:nvSpPr>
        <p:spPr>
          <a:xfrm>
            <a:off x="1417356" y="666367"/>
            <a:ext cx="495193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 Members</a:t>
            </a:r>
            <a:endParaRPr dirty="0"/>
          </a:p>
        </p:txBody>
      </p:sp>
      <p:grpSp>
        <p:nvGrpSpPr>
          <p:cNvPr id="14" name="Google Shape;2199;p52">
            <a:extLst>
              <a:ext uri="{FF2B5EF4-FFF2-40B4-BE49-F238E27FC236}">
                <a16:creationId xmlns:a16="http://schemas.microsoft.com/office/drawing/2014/main" id="{504F253A-5534-AF25-AD19-CF40E933CADF}"/>
              </a:ext>
            </a:extLst>
          </p:cNvPr>
          <p:cNvGrpSpPr/>
          <p:nvPr/>
        </p:nvGrpSpPr>
        <p:grpSpPr>
          <a:xfrm>
            <a:off x="4956412" y="1490318"/>
            <a:ext cx="2988043" cy="2912584"/>
            <a:chOff x="1188325" y="238125"/>
            <a:chExt cx="4900625" cy="5099300"/>
          </a:xfrm>
        </p:grpSpPr>
        <p:sp>
          <p:nvSpPr>
            <p:cNvPr id="16" name="Google Shape;2201;p52">
              <a:extLst>
                <a:ext uri="{FF2B5EF4-FFF2-40B4-BE49-F238E27FC236}">
                  <a16:creationId xmlns:a16="http://schemas.microsoft.com/office/drawing/2014/main" id="{CFD4D391-8BFE-B2AC-0737-09DA3FE77F2F}"/>
                </a:ext>
              </a:extLst>
            </p:cNvPr>
            <p:cNvSpPr/>
            <p:nvPr/>
          </p:nvSpPr>
          <p:spPr>
            <a:xfrm>
              <a:off x="4160650" y="3225725"/>
              <a:ext cx="1723500" cy="1730375"/>
            </a:xfrm>
            <a:custGeom>
              <a:avLst/>
              <a:gdLst/>
              <a:ahLst/>
              <a:cxnLst/>
              <a:rect l="l" t="t" r="r" b="b"/>
              <a:pathLst>
                <a:path w="68940" h="69215" extrusionOk="0">
                  <a:moveTo>
                    <a:pt x="33270" y="1"/>
                  </a:moveTo>
                  <a:cubicBezTo>
                    <a:pt x="31338" y="1"/>
                    <a:pt x="29645" y="504"/>
                    <a:pt x="28372" y="1268"/>
                  </a:cubicBezTo>
                  <a:cubicBezTo>
                    <a:pt x="25132" y="3213"/>
                    <a:pt x="20207" y="3731"/>
                    <a:pt x="20207" y="3731"/>
                  </a:cubicBezTo>
                  <a:cubicBezTo>
                    <a:pt x="20207" y="3731"/>
                    <a:pt x="17096" y="4250"/>
                    <a:pt x="12819" y="4250"/>
                  </a:cubicBezTo>
                  <a:cubicBezTo>
                    <a:pt x="8540" y="4250"/>
                    <a:pt x="765" y="4639"/>
                    <a:pt x="376" y="12675"/>
                  </a:cubicBezTo>
                  <a:cubicBezTo>
                    <a:pt x="0" y="20452"/>
                    <a:pt x="6421" y="22402"/>
                    <a:pt x="10360" y="22402"/>
                  </a:cubicBezTo>
                  <a:cubicBezTo>
                    <a:pt x="10491" y="22402"/>
                    <a:pt x="10619" y="22399"/>
                    <a:pt x="10744" y="22395"/>
                  </a:cubicBezTo>
                  <a:cubicBezTo>
                    <a:pt x="14633" y="22266"/>
                    <a:pt x="16836" y="21100"/>
                    <a:pt x="16837" y="21100"/>
                  </a:cubicBezTo>
                  <a:lnTo>
                    <a:pt x="16837" y="21100"/>
                  </a:lnTo>
                  <a:cubicBezTo>
                    <a:pt x="16837" y="21100"/>
                    <a:pt x="19170" y="32765"/>
                    <a:pt x="14763" y="38856"/>
                  </a:cubicBezTo>
                  <a:cubicBezTo>
                    <a:pt x="10356" y="44948"/>
                    <a:pt x="5042" y="47669"/>
                    <a:pt x="3487" y="54927"/>
                  </a:cubicBezTo>
                  <a:cubicBezTo>
                    <a:pt x="1931" y="62186"/>
                    <a:pt x="2839" y="64388"/>
                    <a:pt x="2839" y="64388"/>
                  </a:cubicBezTo>
                  <a:cubicBezTo>
                    <a:pt x="2839" y="64388"/>
                    <a:pt x="15295" y="69215"/>
                    <a:pt x="27536" y="69215"/>
                  </a:cubicBezTo>
                  <a:cubicBezTo>
                    <a:pt x="31090" y="69215"/>
                    <a:pt x="34625" y="68808"/>
                    <a:pt x="37833" y="67758"/>
                  </a:cubicBezTo>
                  <a:cubicBezTo>
                    <a:pt x="52091" y="63091"/>
                    <a:pt x="53646" y="64518"/>
                    <a:pt x="61293" y="53242"/>
                  </a:cubicBezTo>
                  <a:cubicBezTo>
                    <a:pt x="68940" y="41965"/>
                    <a:pt x="60386" y="38856"/>
                    <a:pt x="55461" y="34318"/>
                  </a:cubicBezTo>
                  <a:cubicBezTo>
                    <a:pt x="50535" y="29782"/>
                    <a:pt x="44444" y="25375"/>
                    <a:pt x="45998" y="19025"/>
                  </a:cubicBezTo>
                  <a:cubicBezTo>
                    <a:pt x="47554" y="12674"/>
                    <a:pt x="48980" y="9952"/>
                    <a:pt x="43277" y="4508"/>
                  </a:cubicBezTo>
                  <a:cubicBezTo>
                    <a:pt x="39815" y="1204"/>
                    <a:pt x="36257" y="1"/>
                    <a:pt x="3327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202;p52">
              <a:extLst>
                <a:ext uri="{FF2B5EF4-FFF2-40B4-BE49-F238E27FC236}">
                  <a16:creationId xmlns:a16="http://schemas.microsoft.com/office/drawing/2014/main" id="{9AB2D338-7E3B-93D6-EA49-64D270321E16}"/>
                </a:ext>
              </a:extLst>
            </p:cNvPr>
            <p:cNvSpPr/>
            <p:nvPr/>
          </p:nvSpPr>
          <p:spPr>
            <a:xfrm>
              <a:off x="4159325" y="3218675"/>
              <a:ext cx="1702075" cy="1744250"/>
            </a:xfrm>
            <a:custGeom>
              <a:avLst/>
              <a:gdLst/>
              <a:ahLst/>
              <a:cxnLst/>
              <a:rect l="l" t="t" r="r" b="b"/>
              <a:pathLst>
                <a:path w="68083" h="69770" extrusionOk="0">
                  <a:moveTo>
                    <a:pt x="33285" y="572"/>
                  </a:moveTo>
                  <a:cubicBezTo>
                    <a:pt x="36295" y="572"/>
                    <a:pt x="39816" y="1834"/>
                    <a:pt x="43131" y="4999"/>
                  </a:cubicBezTo>
                  <a:cubicBezTo>
                    <a:pt x="48184" y="9821"/>
                    <a:pt x="47520" y="12405"/>
                    <a:pt x="46198" y="17555"/>
                  </a:cubicBezTo>
                  <a:cubicBezTo>
                    <a:pt x="46061" y="18089"/>
                    <a:pt x="45917" y="18648"/>
                    <a:pt x="45773" y="19239"/>
                  </a:cubicBezTo>
                  <a:cubicBezTo>
                    <a:pt x="44360" y="25010"/>
                    <a:pt x="49030" y="29179"/>
                    <a:pt x="53548" y="33214"/>
                  </a:cubicBezTo>
                  <a:cubicBezTo>
                    <a:pt x="54144" y="33748"/>
                    <a:pt x="54740" y="34279"/>
                    <a:pt x="55318" y="34812"/>
                  </a:cubicBezTo>
                  <a:cubicBezTo>
                    <a:pt x="56164" y="35591"/>
                    <a:pt x="57129" y="36339"/>
                    <a:pt x="58062" y="37062"/>
                  </a:cubicBezTo>
                  <a:cubicBezTo>
                    <a:pt x="62608" y="40584"/>
                    <a:pt x="67306" y="44224"/>
                    <a:pt x="61108" y="53364"/>
                  </a:cubicBezTo>
                  <a:cubicBezTo>
                    <a:pt x="54849" y="62595"/>
                    <a:pt x="52802" y="63207"/>
                    <a:pt x="44187" y="65786"/>
                  </a:cubicBezTo>
                  <a:cubicBezTo>
                    <a:pt x="42355" y="66335"/>
                    <a:pt x="40280" y="66956"/>
                    <a:pt x="37797" y="67769"/>
                  </a:cubicBezTo>
                  <a:cubicBezTo>
                    <a:pt x="34644" y="68800"/>
                    <a:pt x="31156" y="69201"/>
                    <a:pt x="27641" y="69201"/>
                  </a:cubicBezTo>
                  <a:cubicBezTo>
                    <a:pt x="16198" y="69201"/>
                    <a:pt x="4475" y="64957"/>
                    <a:pt x="3123" y="64453"/>
                  </a:cubicBezTo>
                  <a:cubicBezTo>
                    <a:pt x="2980" y="63924"/>
                    <a:pt x="2497" y="61440"/>
                    <a:pt x="3820" y="55269"/>
                  </a:cubicBezTo>
                  <a:cubicBezTo>
                    <a:pt x="4832" y="50540"/>
                    <a:pt x="7427" y="47812"/>
                    <a:pt x="10431" y="44655"/>
                  </a:cubicBezTo>
                  <a:cubicBezTo>
                    <a:pt x="11964" y="43043"/>
                    <a:pt x="13550" y="41376"/>
                    <a:pt x="15048" y="39305"/>
                  </a:cubicBezTo>
                  <a:cubicBezTo>
                    <a:pt x="19476" y="33183"/>
                    <a:pt x="17267" y="21806"/>
                    <a:pt x="17171" y="21325"/>
                  </a:cubicBezTo>
                  <a:cubicBezTo>
                    <a:pt x="17142" y="21185"/>
                    <a:pt x="17020" y="21094"/>
                    <a:pt x="16889" y="21094"/>
                  </a:cubicBezTo>
                  <a:cubicBezTo>
                    <a:pt x="16845" y="21094"/>
                    <a:pt x="16799" y="21105"/>
                    <a:pt x="16755" y="21128"/>
                  </a:cubicBezTo>
                  <a:cubicBezTo>
                    <a:pt x="16735" y="21140"/>
                    <a:pt x="14567" y="22264"/>
                    <a:pt x="10788" y="22390"/>
                  </a:cubicBezTo>
                  <a:cubicBezTo>
                    <a:pt x="10658" y="22395"/>
                    <a:pt x="10524" y="22397"/>
                    <a:pt x="10389" y="22397"/>
                  </a:cubicBezTo>
                  <a:cubicBezTo>
                    <a:pt x="8027" y="22397"/>
                    <a:pt x="4946" y="21666"/>
                    <a:pt x="2927" y="19618"/>
                  </a:cubicBezTo>
                  <a:cubicBezTo>
                    <a:pt x="1325" y="17992"/>
                    <a:pt x="581" y="15754"/>
                    <a:pt x="715" y="12971"/>
                  </a:cubicBezTo>
                  <a:cubicBezTo>
                    <a:pt x="1064" y="5745"/>
                    <a:pt x="7395" y="4818"/>
                    <a:pt x="12871" y="4818"/>
                  </a:cubicBezTo>
                  <a:cubicBezTo>
                    <a:pt x="17012" y="4818"/>
                    <a:pt x="20109" y="4328"/>
                    <a:pt x="20297" y="4298"/>
                  </a:cubicBezTo>
                  <a:cubicBezTo>
                    <a:pt x="20597" y="4265"/>
                    <a:pt x="25350" y="3730"/>
                    <a:pt x="28571" y="1796"/>
                  </a:cubicBezTo>
                  <a:cubicBezTo>
                    <a:pt x="29855" y="1026"/>
                    <a:pt x="31478" y="572"/>
                    <a:pt x="33285" y="572"/>
                  </a:cubicBezTo>
                  <a:close/>
                  <a:moveTo>
                    <a:pt x="33287" y="1"/>
                  </a:moveTo>
                  <a:cubicBezTo>
                    <a:pt x="31370" y="1"/>
                    <a:pt x="29644" y="486"/>
                    <a:pt x="28278" y="1306"/>
                  </a:cubicBezTo>
                  <a:cubicBezTo>
                    <a:pt x="25130" y="3194"/>
                    <a:pt x="20278" y="3724"/>
                    <a:pt x="20230" y="3728"/>
                  </a:cubicBezTo>
                  <a:cubicBezTo>
                    <a:pt x="20224" y="3730"/>
                    <a:pt x="20218" y="3730"/>
                    <a:pt x="20212" y="3731"/>
                  </a:cubicBezTo>
                  <a:cubicBezTo>
                    <a:pt x="20182" y="3735"/>
                    <a:pt x="17077" y="4246"/>
                    <a:pt x="12872" y="4246"/>
                  </a:cubicBezTo>
                  <a:cubicBezTo>
                    <a:pt x="9505" y="4246"/>
                    <a:pt x="565" y="4246"/>
                    <a:pt x="144" y="12943"/>
                  </a:cubicBezTo>
                  <a:cubicBezTo>
                    <a:pt x="0" y="15893"/>
                    <a:pt x="801" y="18275"/>
                    <a:pt x="2520" y="20020"/>
                  </a:cubicBezTo>
                  <a:cubicBezTo>
                    <a:pt x="4677" y="22209"/>
                    <a:pt x="7952" y="22969"/>
                    <a:pt x="10443" y="22969"/>
                  </a:cubicBezTo>
                  <a:cubicBezTo>
                    <a:pt x="10566" y="22969"/>
                    <a:pt x="10688" y="22967"/>
                    <a:pt x="10808" y="22963"/>
                  </a:cubicBezTo>
                  <a:cubicBezTo>
                    <a:pt x="13876" y="22860"/>
                    <a:pt x="15899" y="22130"/>
                    <a:pt x="16674" y="21797"/>
                  </a:cubicBezTo>
                  <a:lnTo>
                    <a:pt x="16674" y="21797"/>
                  </a:lnTo>
                  <a:cubicBezTo>
                    <a:pt x="17015" y="23799"/>
                    <a:pt x="18439" y="33640"/>
                    <a:pt x="14584" y="38970"/>
                  </a:cubicBezTo>
                  <a:cubicBezTo>
                    <a:pt x="13108" y="41009"/>
                    <a:pt x="11537" y="42662"/>
                    <a:pt x="10015" y="44259"/>
                  </a:cubicBezTo>
                  <a:cubicBezTo>
                    <a:pt x="7080" y="47346"/>
                    <a:pt x="4306" y="50261"/>
                    <a:pt x="3259" y="55149"/>
                  </a:cubicBezTo>
                  <a:cubicBezTo>
                    <a:pt x="1703" y="62411"/>
                    <a:pt x="2588" y="64687"/>
                    <a:pt x="2627" y="64780"/>
                  </a:cubicBezTo>
                  <a:cubicBezTo>
                    <a:pt x="2656" y="64853"/>
                    <a:pt x="2715" y="64910"/>
                    <a:pt x="2788" y="64938"/>
                  </a:cubicBezTo>
                  <a:cubicBezTo>
                    <a:pt x="2949" y="65000"/>
                    <a:pt x="15438" y="69770"/>
                    <a:pt x="27655" y="69770"/>
                  </a:cubicBezTo>
                  <a:cubicBezTo>
                    <a:pt x="31221" y="69770"/>
                    <a:pt x="34768" y="69363"/>
                    <a:pt x="37974" y="68312"/>
                  </a:cubicBezTo>
                  <a:cubicBezTo>
                    <a:pt x="40451" y="67502"/>
                    <a:pt x="42523" y="66882"/>
                    <a:pt x="44352" y="66334"/>
                  </a:cubicBezTo>
                  <a:cubicBezTo>
                    <a:pt x="52908" y="63773"/>
                    <a:pt x="55208" y="63084"/>
                    <a:pt x="61583" y="53684"/>
                  </a:cubicBezTo>
                  <a:cubicBezTo>
                    <a:pt x="68082" y="44100"/>
                    <a:pt x="62946" y="40121"/>
                    <a:pt x="58414" y="36609"/>
                  </a:cubicBezTo>
                  <a:cubicBezTo>
                    <a:pt x="57490" y="35894"/>
                    <a:pt x="56534" y="35152"/>
                    <a:pt x="55707" y="34390"/>
                  </a:cubicBezTo>
                  <a:cubicBezTo>
                    <a:pt x="55126" y="33855"/>
                    <a:pt x="54528" y="33322"/>
                    <a:pt x="53930" y="32786"/>
                  </a:cubicBezTo>
                  <a:cubicBezTo>
                    <a:pt x="49538" y="28866"/>
                    <a:pt x="44999" y="24811"/>
                    <a:pt x="46329" y="19375"/>
                  </a:cubicBezTo>
                  <a:cubicBezTo>
                    <a:pt x="46474" y="18787"/>
                    <a:pt x="46617" y="18229"/>
                    <a:pt x="46754" y="17698"/>
                  </a:cubicBezTo>
                  <a:cubicBezTo>
                    <a:pt x="48088" y="12501"/>
                    <a:pt x="48822" y="9638"/>
                    <a:pt x="43528" y="4585"/>
                  </a:cubicBezTo>
                  <a:cubicBezTo>
                    <a:pt x="40096" y="1308"/>
                    <a:pt x="36434" y="1"/>
                    <a:pt x="33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03;p52">
              <a:extLst>
                <a:ext uri="{FF2B5EF4-FFF2-40B4-BE49-F238E27FC236}">
                  <a16:creationId xmlns:a16="http://schemas.microsoft.com/office/drawing/2014/main" id="{8EAB1E7E-FBB0-B619-13BD-98E9BAD95A94}"/>
                </a:ext>
              </a:extLst>
            </p:cNvPr>
            <p:cNvSpPr/>
            <p:nvPr/>
          </p:nvSpPr>
          <p:spPr>
            <a:xfrm>
              <a:off x="4306150" y="3395675"/>
              <a:ext cx="669825" cy="253200"/>
            </a:xfrm>
            <a:custGeom>
              <a:avLst/>
              <a:gdLst/>
              <a:ahLst/>
              <a:cxnLst/>
              <a:rect l="l" t="t" r="r" b="b"/>
              <a:pathLst>
                <a:path w="26793" h="10128" extrusionOk="0">
                  <a:moveTo>
                    <a:pt x="26473" y="0"/>
                  </a:moveTo>
                  <a:cubicBezTo>
                    <a:pt x="26394" y="0"/>
                    <a:pt x="26316" y="33"/>
                    <a:pt x="26259" y="97"/>
                  </a:cubicBezTo>
                  <a:cubicBezTo>
                    <a:pt x="26231" y="127"/>
                    <a:pt x="23469" y="3223"/>
                    <a:pt x="18259" y="7062"/>
                  </a:cubicBezTo>
                  <a:cubicBezTo>
                    <a:pt x="16022" y="8709"/>
                    <a:pt x="13872" y="9535"/>
                    <a:pt x="11693" y="9535"/>
                  </a:cubicBezTo>
                  <a:cubicBezTo>
                    <a:pt x="9347" y="9535"/>
                    <a:pt x="6966" y="8577"/>
                    <a:pt x="4406" y="6658"/>
                  </a:cubicBezTo>
                  <a:cubicBezTo>
                    <a:pt x="3151" y="5718"/>
                    <a:pt x="1924" y="5245"/>
                    <a:pt x="756" y="5245"/>
                  </a:cubicBezTo>
                  <a:cubicBezTo>
                    <a:pt x="593" y="5245"/>
                    <a:pt x="431" y="5255"/>
                    <a:pt x="270" y="5273"/>
                  </a:cubicBezTo>
                  <a:cubicBezTo>
                    <a:pt x="113" y="5292"/>
                    <a:pt x="1" y="5434"/>
                    <a:pt x="19" y="5591"/>
                  </a:cubicBezTo>
                  <a:cubicBezTo>
                    <a:pt x="38" y="5737"/>
                    <a:pt x="162" y="5845"/>
                    <a:pt x="307" y="5845"/>
                  </a:cubicBezTo>
                  <a:cubicBezTo>
                    <a:pt x="317" y="5845"/>
                    <a:pt x="327" y="5845"/>
                    <a:pt x="337" y="5843"/>
                  </a:cubicBezTo>
                  <a:cubicBezTo>
                    <a:pt x="477" y="5827"/>
                    <a:pt x="619" y="5819"/>
                    <a:pt x="761" y="5819"/>
                  </a:cubicBezTo>
                  <a:cubicBezTo>
                    <a:pt x="1805" y="5819"/>
                    <a:pt x="2913" y="6255"/>
                    <a:pt x="4062" y="7117"/>
                  </a:cubicBezTo>
                  <a:cubicBezTo>
                    <a:pt x="6741" y="9126"/>
                    <a:pt x="9233" y="10127"/>
                    <a:pt x="11692" y="10127"/>
                  </a:cubicBezTo>
                  <a:cubicBezTo>
                    <a:pt x="13983" y="10127"/>
                    <a:pt x="16245" y="9257"/>
                    <a:pt x="18598" y="7523"/>
                  </a:cubicBezTo>
                  <a:cubicBezTo>
                    <a:pt x="23863" y="3644"/>
                    <a:pt x="26660" y="507"/>
                    <a:pt x="26687" y="475"/>
                  </a:cubicBezTo>
                  <a:cubicBezTo>
                    <a:pt x="26792" y="357"/>
                    <a:pt x="26780" y="177"/>
                    <a:pt x="26662" y="72"/>
                  </a:cubicBezTo>
                  <a:cubicBezTo>
                    <a:pt x="26608" y="24"/>
                    <a:pt x="26541" y="0"/>
                    <a:pt x="26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04;p52">
              <a:extLst>
                <a:ext uri="{FF2B5EF4-FFF2-40B4-BE49-F238E27FC236}">
                  <a16:creationId xmlns:a16="http://schemas.microsoft.com/office/drawing/2014/main" id="{D2109CB0-764B-F6CA-668B-66F6FD4A1F56}"/>
                </a:ext>
              </a:extLst>
            </p:cNvPr>
            <p:cNvSpPr/>
            <p:nvPr/>
          </p:nvSpPr>
          <p:spPr>
            <a:xfrm>
              <a:off x="4229475" y="3544550"/>
              <a:ext cx="47075" cy="44450"/>
            </a:xfrm>
            <a:custGeom>
              <a:avLst/>
              <a:gdLst/>
              <a:ahLst/>
              <a:cxnLst/>
              <a:rect l="l" t="t" r="r" b="b"/>
              <a:pathLst>
                <a:path w="1883" h="1778" extrusionOk="0">
                  <a:moveTo>
                    <a:pt x="1560" y="1"/>
                  </a:moveTo>
                  <a:cubicBezTo>
                    <a:pt x="1508" y="1"/>
                    <a:pt x="1455" y="15"/>
                    <a:pt x="1407" y="45"/>
                  </a:cubicBezTo>
                  <a:cubicBezTo>
                    <a:pt x="554" y="616"/>
                    <a:pt x="105" y="1307"/>
                    <a:pt x="86" y="1336"/>
                  </a:cubicBezTo>
                  <a:cubicBezTo>
                    <a:pt x="1" y="1469"/>
                    <a:pt x="40" y="1646"/>
                    <a:pt x="173" y="1731"/>
                  </a:cubicBezTo>
                  <a:cubicBezTo>
                    <a:pt x="218" y="1761"/>
                    <a:pt x="273" y="1777"/>
                    <a:pt x="327" y="1778"/>
                  </a:cubicBezTo>
                  <a:cubicBezTo>
                    <a:pt x="424" y="1777"/>
                    <a:pt x="514" y="1728"/>
                    <a:pt x="566" y="1646"/>
                  </a:cubicBezTo>
                  <a:cubicBezTo>
                    <a:pt x="571" y="1640"/>
                    <a:pt x="976" y="1022"/>
                    <a:pt x="1726" y="520"/>
                  </a:cubicBezTo>
                  <a:cubicBezTo>
                    <a:pt x="1852" y="430"/>
                    <a:pt x="1883" y="256"/>
                    <a:pt x="1797" y="128"/>
                  </a:cubicBezTo>
                  <a:cubicBezTo>
                    <a:pt x="1743" y="46"/>
                    <a:pt x="1652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5;p52">
              <a:extLst>
                <a:ext uri="{FF2B5EF4-FFF2-40B4-BE49-F238E27FC236}">
                  <a16:creationId xmlns:a16="http://schemas.microsoft.com/office/drawing/2014/main" id="{8B901D5A-079D-E7EE-8073-D6D83C5F0ED2}"/>
                </a:ext>
              </a:extLst>
            </p:cNvPr>
            <p:cNvSpPr/>
            <p:nvPr/>
          </p:nvSpPr>
          <p:spPr>
            <a:xfrm>
              <a:off x="5359875" y="4651200"/>
              <a:ext cx="73300" cy="53725"/>
            </a:xfrm>
            <a:custGeom>
              <a:avLst/>
              <a:gdLst/>
              <a:ahLst/>
              <a:cxnLst/>
              <a:rect l="l" t="t" r="r" b="b"/>
              <a:pathLst>
                <a:path w="2932" h="2149" extrusionOk="0">
                  <a:moveTo>
                    <a:pt x="2614" y="1"/>
                  </a:moveTo>
                  <a:cubicBezTo>
                    <a:pt x="2539" y="1"/>
                    <a:pt x="2465" y="30"/>
                    <a:pt x="2409" y="88"/>
                  </a:cubicBezTo>
                  <a:cubicBezTo>
                    <a:pt x="1740" y="809"/>
                    <a:pt x="1000" y="1315"/>
                    <a:pt x="211" y="1592"/>
                  </a:cubicBezTo>
                  <a:cubicBezTo>
                    <a:pt x="79" y="1637"/>
                    <a:pt x="1" y="1772"/>
                    <a:pt x="24" y="1910"/>
                  </a:cubicBezTo>
                  <a:cubicBezTo>
                    <a:pt x="47" y="2048"/>
                    <a:pt x="166" y="2148"/>
                    <a:pt x="306" y="2148"/>
                  </a:cubicBezTo>
                  <a:cubicBezTo>
                    <a:pt x="339" y="2148"/>
                    <a:pt x="370" y="2142"/>
                    <a:pt x="401" y="2131"/>
                  </a:cubicBezTo>
                  <a:cubicBezTo>
                    <a:pt x="1279" y="1824"/>
                    <a:pt x="2096" y="1267"/>
                    <a:pt x="2828" y="477"/>
                  </a:cubicBezTo>
                  <a:cubicBezTo>
                    <a:pt x="2931" y="361"/>
                    <a:pt x="2922" y="183"/>
                    <a:pt x="2809" y="77"/>
                  </a:cubicBezTo>
                  <a:cubicBezTo>
                    <a:pt x="2754" y="26"/>
                    <a:pt x="2684" y="1"/>
                    <a:pt x="2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06;p52">
              <a:extLst>
                <a:ext uri="{FF2B5EF4-FFF2-40B4-BE49-F238E27FC236}">
                  <a16:creationId xmlns:a16="http://schemas.microsoft.com/office/drawing/2014/main" id="{851AE634-900F-4759-68AA-341C8AE88A03}"/>
                </a:ext>
              </a:extLst>
            </p:cNvPr>
            <p:cNvSpPr/>
            <p:nvPr/>
          </p:nvSpPr>
          <p:spPr>
            <a:xfrm>
              <a:off x="4906300" y="3560700"/>
              <a:ext cx="617675" cy="1002575"/>
            </a:xfrm>
            <a:custGeom>
              <a:avLst/>
              <a:gdLst/>
              <a:ahLst/>
              <a:cxnLst/>
              <a:rect l="l" t="t" r="r" b="b"/>
              <a:pathLst>
                <a:path w="24707" h="40103" extrusionOk="0">
                  <a:moveTo>
                    <a:pt x="3663" y="1"/>
                  </a:moveTo>
                  <a:cubicBezTo>
                    <a:pt x="3576" y="1"/>
                    <a:pt x="3490" y="40"/>
                    <a:pt x="3434" y="115"/>
                  </a:cubicBezTo>
                  <a:cubicBezTo>
                    <a:pt x="3293" y="303"/>
                    <a:pt x="0" y="4776"/>
                    <a:pt x="2298" y="8798"/>
                  </a:cubicBezTo>
                  <a:cubicBezTo>
                    <a:pt x="3277" y="10509"/>
                    <a:pt x="5229" y="11576"/>
                    <a:pt x="7702" y="12926"/>
                  </a:cubicBezTo>
                  <a:cubicBezTo>
                    <a:pt x="11101" y="14783"/>
                    <a:pt x="15331" y="17093"/>
                    <a:pt x="19340" y="22223"/>
                  </a:cubicBezTo>
                  <a:cubicBezTo>
                    <a:pt x="24056" y="28260"/>
                    <a:pt x="24119" y="35427"/>
                    <a:pt x="22741" y="39729"/>
                  </a:cubicBezTo>
                  <a:cubicBezTo>
                    <a:pt x="22693" y="39881"/>
                    <a:pt x="22776" y="40042"/>
                    <a:pt x="22926" y="40090"/>
                  </a:cubicBezTo>
                  <a:cubicBezTo>
                    <a:pt x="22954" y="40098"/>
                    <a:pt x="22984" y="40103"/>
                    <a:pt x="23013" y="40103"/>
                  </a:cubicBezTo>
                  <a:cubicBezTo>
                    <a:pt x="23014" y="40103"/>
                    <a:pt x="23015" y="40103"/>
                    <a:pt x="23016" y="40103"/>
                  </a:cubicBezTo>
                  <a:cubicBezTo>
                    <a:pt x="23140" y="40103"/>
                    <a:pt x="23249" y="40022"/>
                    <a:pt x="23287" y="39904"/>
                  </a:cubicBezTo>
                  <a:cubicBezTo>
                    <a:pt x="24707" y="35467"/>
                    <a:pt x="24644" y="28083"/>
                    <a:pt x="19790" y="21870"/>
                  </a:cubicBezTo>
                  <a:cubicBezTo>
                    <a:pt x="15710" y="16647"/>
                    <a:pt x="11422" y="14305"/>
                    <a:pt x="7976" y="12424"/>
                  </a:cubicBezTo>
                  <a:cubicBezTo>
                    <a:pt x="5583" y="11117"/>
                    <a:pt x="3693" y="10085"/>
                    <a:pt x="2796" y="8514"/>
                  </a:cubicBezTo>
                  <a:cubicBezTo>
                    <a:pt x="685" y="4821"/>
                    <a:pt x="3860" y="502"/>
                    <a:pt x="3892" y="458"/>
                  </a:cubicBezTo>
                  <a:cubicBezTo>
                    <a:pt x="3987" y="332"/>
                    <a:pt x="3961" y="153"/>
                    <a:pt x="3835" y="58"/>
                  </a:cubicBezTo>
                  <a:cubicBezTo>
                    <a:pt x="3783" y="19"/>
                    <a:pt x="3723" y="1"/>
                    <a:pt x="3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07;p52">
              <a:extLst>
                <a:ext uri="{FF2B5EF4-FFF2-40B4-BE49-F238E27FC236}">
                  <a16:creationId xmlns:a16="http://schemas.microsoft.com/office/drawing/2014/main" id="{97E2F04D-5CE9-A1CB-1C4D-11CC5ABEE729}"/>
                </a:ext>
              </a:extLst>
            </p:cNvPr>
            <p:cNvSpPr/>
            <p:nvPr/>
          </p:nvSpPr>
          <p:spPr>
            <a:xfrm>
              <a:off x="5408175" y="4048900"/>
              <a:ext cx="329375" cy="530475"/>
            </a:xfrm>
            <a:custGeom>
              <a:avLst/>
              <a:gdLst/>
              <a:ahLst/>
              <a:cxnLst/>
              <a:rect l="l" t="t" r="r" b="b"/>
              <a:pathLst>
                <a:path w="13175" h="21219" extrusionOk="0">
                  <a:moveTo>
                    <a:pt x="327" y="1"/>
                  </a:moveTo>
                  <a:cubicBezTo>
                    <a:pt x="235" y="1"/>
                    <a:pt x="146" y="44"/>
                    <a:pt x="90" y="124"/>
                  </a:cubicBezTo>
                  <a:cubicBezTo>
                    <a:pt x="1" y="255"/>
                    <a:pt x="33" y="433"/>
                    <a:pt x="164" y="524"/>
                  </a:cubicBezTo>
                  <a:cubicBezTo>
                    <a:pt x="288" y="608"/>
                    <a:pt x="12481" y="9188"/>
                    <a:pt x="8148" y="20832"/>
                  </a:cubicBezTo>
                  <a:cubicBezTo>
                    <a:pt x="8093" y="20980"/>
                    <a:pt x="8169" y="21144"/>
                    <a:pt x="8317" y="21200"/>
                  </a:cubicBezTo>
                  <a:cubicBezTo>
                    <a:pt x="8349" y="21212"/>
                    <a:pt x="8383" y="21218"/>
                    <a:pt x="8417" y="21218"/>
                  </a:cubicBezTo>
                  <a:cubicBezTo>
                    <a:pt x="8536" y="21218"/>
                    <a:pt x="8643" y="21144"/>
                    <a:pt x="8686" y="21032"/>
                  </a:cubicBezTo>
                  <a:cubicBezTo>
                    <a:pt x="13174" y="8967"/>
                    <a:pt x="616" y="139"/>
                    <a:pt x="489" y="52"/>
                  </a:cubicBezTo>
                  <a:cubicBezTo>
                    <a:pt x="439" y="17"/>
                    <a:pt x="383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08;p52">
              <a:extLst>
                <a:ext uri="{FF2B5EF4-FFF2-40B4-BE49-F238E27FC236}">
                  <a16:creationId xmlns:a16="http://schemas.microsoft.com/office/drawing/2014/main" id="{D5BA426F-FEC5-B911-5E68-92B4BC37BAA8}"/>
                </a:ext>
              </a:extLst>
            </p:cNvPr>
            <p:cNvSpPr/>
            <p:nvPr/>
          </p:nvSpPr>
          <p:spPr>
            <a:xfrm>
              <a:off x="4085800" y="4414050"/>
              <a:ext cx="1354450" cy="551475"/>
            </a:xfrm>
            <a:custGeom>
              <a:avLst/>
              <a:gdLst/>
              <a:ahLst/>
              <a:cxnLst/>
              <a:rect l="l" t="t" r="r" b="b"/>
              <a:pathLst>
                <a:path w="54178" h="22059" extrusionOk="0">
                  <a:moveTo>
                    <a:pt x="27423" y="1"/>
                  </a:moveTo>
                  <a:cubicBezTo>
                    <a:pt x="24967" y="1"/>
                    <a:pt x="21935" y="776"/>
                    <a:pt x="18276" y="2988"/>
                  </a:cubicBezTo>
                  <a:cubicBezTo>
                    <a:pt x="12054" y="6746"/>
                    <a:pt x="0" y="9209"/>
                    <a:pt x="0" y="9209"/>
                  </a:cubicBezTo>
                  <a:cubicBezTo>
                    <a:pt x="0" y="9209"/>
                    <a:pt x="1427" y="13227"/>
                    <a:pt x="5704" y="16207"/>
                  </a:cubicBezTo>
                  <a:cubicBezTo>
                    <a:pt x="9981" y="19189"/>
                    <a:pt x="17757" y="21651"/>
                    <a:pt x="33311" y="22041"/>
                  </a:cubicBezTo>
                  <a:cubicBezTo>
                    <a:pt x="33782" y="22052"/>
                    <a:pt x="34244" y="22058"/>
                    <a:pt x="34696" y="22058"/>
                  </a:cubicBezTo>
                  <a:cubicBezTo>
                    <a:pt x="49181" y="22058"/>
                    <a:pt x="54178" y="16207"/>
                    <a:pt x="54178" y="16207"/>
                  </a:cubicBezTo>
                  <a:lnTo>
                    <a:pt x="49253" y="14264"/>
                  </a:lnTo>
                  <a:cubicBezTo>
                    <a:pt x="44327" y="12319"/>
                    <a:pt x="34606" y="2210"/>
                    <a:pt x="31755" y="914"/>
                  </a:cubicBezTo>
                  <a:cubicBezTo>
                    <a:pt x="30581" y="381"/>
                    <a:pt x="29143" y="1"/>
                    <a:pt x="27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09;p52">
              <a:extLst>
                <a:ext uri="{FF2B5EF4-FFF2-40B4-BE49-F238E27FC236}">
                  <a16:creationId xmlns:a16="http://schemas.microsoft.com/office/drawing/2014/main" id="{7B685960-8D7F-F32A-C4CB-20C15AAC7056}"/>
                </a:ext>
              </a:extLst>
            </p:cNvPr>
            <p:cNvSpPr/>
            <p:nvPr/>
          </p:nvSpPr>
          <p:spPr>
            <a:xfrm>
              <a:off x="4077575" y="4407200"/>
              <a:ext cx="1371300" cy="565475"/>
            </a:xfrm>
            <a:custGeom>
              <a:avLst/>
              <a:gdLst/>
              <a:ahLst/>
              <a:cxnLst/>
              <a:rect l="l" t="t" r="r" b="b"/>
              <a:pathLst>
                <a:path w="54852" h="22619" extrusionOk="0">
                  <a:moveTo>
                    <a:pt x="27738" y="550"/>
                  </a:moveTo>
                  <a:cubicBezTo>
                    <a:pt x="29236" y="550"/>
                    <a:pt x="30647" y="849"/>
                    <a:pt x="31966" y="1449"/>
                  </a:cubicBezTo>
                  <a:cubicBezTo>
                    <a:pt x="33113" y="1971"/>
                    <a:pt x="35458" y="4009"/>
                    <a:pt x="38175" y="6369"/>
                  </a:cubicBezTo>
                  <a:cubicBezTo>
                    <a:pt x="42101" y="9782"/>
                    <a:pt x="46553" y="13649"/>
                    <a:pt x="49476" y="14804"/>
                  </a:cubicBezTo>
                  <a:lnTo>
                    <a:pt x="53996" y="16588"/>
                  </a:lnTo>
                  <a:cubicBezTo>
                    <a:pt x="52741" y="17760"/>
                    <a:pt x="47297" y="22045"/>
                    <a:pt x="35014" y="22045"/>
                  </a:cubicBezTo>
                  <a:cubicBezTo>
                    <a:pt x="34567" y="22045"/>
                    <a:pt x="34112" y="22039"/>
                    <a:pt x="33647" y="22028"/>
                  </a:cubicBezTo>
                  <a:cubicBezTo>
                    <a:pt x="20278" y="21693"/>
                    <a:pt x="11298" y="19803"/>
                    <a:pt x="6197" y="16247"/>
                  </a:cubicBezTo>
                  <a:cubicBezTo>
                    <a:pt x="2723" y="13826"/>
                    <a:pt x="1151" y="10674"/>
                    <a:pt x="724" y="9692"/>
                  </a:cubicBezTo>
                  <a:cubicBezTo>
                    <a:pt x="2726" y="9259"/>
                    <a:pt x="13144" y="6895"/>
                    <a:pt x="18753" y="3507"/>
                  </a:cubicBezTo>
                  <a:cubicBezTo>
                    <a:pt x="22012" y="1537"/>
                    <a:pt x="25018" y="550"/>
                    <a:pt x="27738" y="550"/>
                  </a:cubicBezTo>
                  <a:close/>
                  <a:moveTo>
                    <a:pt x="27766" y="1"/>
                  </a:moveTo>
                  <a:cubicBezTo>
                    <a:pt x="25299" y="1"/>
                    <a:pt x="22200" y="754"/>
                    <a:pt x="18455" y="3016"/>
                  </a:cubicBezTo>
                  <a:cubicBezTo>
                    <a:pt x="12349" y="6707"/>
                    <a:pt x="392" y="9178"/>
                    <a:pt x="273" y="9202"/>
                  </a:cubicBezTo>
                  <a:cubicBezTo>
                    <a:pt x="101" y="9237"/>
                    <a:pt x="1" y="9414"/>
                    <a:pt x="59" y="9578"/>
                  </a:cubicBezTo>
                  <a:cubicBezTo>
                    <a:pt x="119" y="9746"/>
                    <a:pt x="1565" y="13718"/>
                    <a:pt x="5868" y="16716"/>
                  </a:cubicBezTo>
                  <a:cubicBezTo>
                    <a:pt x="11065" y="20339"/>
                    <a:pt x="20147" y="22264"/>
                    <a:pt x="33632" y="22600"/>
                  </a:cubicBezTo>
                  <a:cubicBezTo>
                    <a:pt x="34113" y="22612"/>
                    <a:pt x="34583" y="22619"/>
                    <a:pt x="35043" y="22619"/>
                  </a:cubicBezTo>
                  <a:cubicBezTo>
                    <a:pt x="49468" y="22619"/>
                    <a:pt x="54510" y="16918"/>
                    <a:pt x="54724" y="16669"/>
                  </a:cubicBezTo>
                  <a:cubicBezTo>
                    <a:pt x="54851" y="16520"/>
                    <a:pt x="54795" y="16288"/>
                    <a:pt x="54611" y="16217"/>
                  </a:cubicBezTo>
                  <a:lnTo>
                    <a:pt x="49686" y="14272"/>
                  </a:lnTo>
                  <a:cubicBezTo>
                    <a:pt x="46854" y="13153"/>
                    <a:pt x="42249" y="9153"/>
                    <a:pt x="38550" y="5938"/>
                  </a:cubicBezTo>
                  <a:cubicBezTo>
                    <a:pt x="35800" y="3547"/>
                    <a:pt x="33426" y="1483"/>
                    <a:pt x="32202" y="928"/>
                  </a:cubicBezTo>
                  <a:cubicBezTo>
                    <a:pt x="31064" y="411"/>
                    <a:pt x="29588" y="1"/>
                    <a:pt x="27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0;p52">
              <a:extLst>
                <a:ext uri="{FF2B5EF4-FFF2-40B4-BE49-F238E27FC236}">
                  <a16:creationId xmlns:a16="http://schemas.microsoft.com/office/drawing/2014/main" id="{37F6DEF4-5683-42B8-A881-C96A61F8DC63}"/>
                </a:ext>
              </a:extLst>
            </p:cNvPr>
            <p:cNvSpPr/>
            <p:nvPr/>
          </p:nvSpPr>
          <p:spPr>
            <a:xfrm>
              <a:off x="4558875" y="4129050"/>
              <a:ext cx="427725" cy="577025"/>
            </a:xfrm>
            <a:custGeom>
              <a:avLst/>
              <a:gdLst/>
              <a:ahLst/>
              <a:cxnLst/>
              <a:rect l="l" t="t" r="r" b="b"/>
              <a:pathLst>
                <a:path w="17109" h="23081" extrusionOk="0">
                  <a:moveTo>
                    <a:pt x="17109" y="0"/>
                  </a:moveTo>
                  <a:lnTo>
                    <a:pt x="6480" y="5834"/>
                  </a:lnTo>
                  <a:cubicBezTo>
                    <a:pt x="6480" y="5834"/>
                    <a:pt x="5573" y="9463"/>
                    <a:pt x="3241" y="14258"/>
                  </a:cubicBezTo>
                  <a:cubicBezTo>
                    <a:pt x="908" y="19053"/>
                    <a:pt x="1" y="22812"/>
                    <a:pt x="3500" y="23071"/>
                  </a:cubicBezTo>
                  <a:cubicBezTo>
                    <a:pt x="3581" y="23077"/>
                    <a:pt x="3663" y="23080"/>
                    <a:pt x="3745" y="23080"/>
                  </a:cubicBezTo>
                  <a:cubicBezTo>
                    <a:pt x="7231" y="23080"/>
                    <a:pt x="12081" y="17818"/>
                    <a:pt x="13220" y="14906"/>
                  </a:cubicBezTo>
                  <a:cubicBezTo>
                    <a:pt x="14387" y="11925"/>
                    <a:pt x="17109" y="1"/>
                    <a:pt x="17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1;p52">
              <a:extLst>
                <a:ext uri="{FF2B5EF4-FFF2-40B4-BE49-F238E27FC236}">
                  <a16:creationId xmlns:a16="http://schemas.microsoft.com/office/drawing/2014/main" id="{76A6B380-D555-B03A-AD9A-F3237FF4E107}"/>
                </a:ext>
              </a:extLst>
            </p:cNvPr>
            <p:cNvSpPr/>
            <p:nvPr/>
          </p:nvSpPr>
          <p:spPr>
            <a:xfrm>
              <a:off x="4569950" y="4121875"/>
              <a:ext cx="424725" cy="591350"/>
            </a:xfrm>
            <a:custGeom>
              <a:avLst/>
              <a:gdLst/>
              <a:ahLst/>
              <a:cxnLst/>
              <a:rect l="l" t="t" r="r" b="b"/>
              <a:pathLst>
                <a:path w="16989" h="23654" extrusionOk="0">
                  <a:moveTo>
                    <a:pt x="16243" y="847"/>
                  </a:moveTo>
                  <a:lnTo>
                    <a:pt x="16243" y="847"/>
                  </a:lnTo>
                  <a:cubicBezTo>
                    <a:pt x="15666" y="3336"/>
                    <a:pt x="13504" y="12552"/>
                    <a:pt x="12510" y="15089"/>
                  </a:cubicBezTo>
                  <a:cubicBezTo>
                    <a:pt x="11420" y="17877"/>
                    <a:pt x="6648" y="23081"/>
                    <a:pt x="3304" y="23081"/>
                  </a:cubicBezTo>
                  <a:cubicBezTo>
                    <a:pt x="3228" y="23081"/>
                    <a:pt x="3153" y="23078"/>
                    <a:pt x="3078" y="23073"/>
                  </a:cubicBezTo>
                  <a:cubicBezTo>
                    <a:pt x="2194" y="23008"/>
                    <a:pt x="1612" y="22712"/>
                    <a:pt x="1301" y="22169"/>
                  </a:cubicBezTo>
                  <a:cubicBezTo>
                    <a:pt x="610" y="20969"/>
                    <a:pt x="1184" y="18518"/>
                    <a:pt x="3055" y="14671"/>
                  </a:cubicBezTo>
                  <a:cubicBezTo>
                    <a:pt x="5137" y="10391"/>
                    <a:pt x="6101" y="6988"/>
                    <a:pt x="6284" y="6313"/>
                  </a:cubicBezTo>
                  <a:lnTo>
                    <a:pt x="16243" y="847"/>
                  </a:lnTo>
                  <a:close/>
                  <a:moveTo>
                    <a:pt x="16665" y="1"/>
                  </a:moveTo>
                  <a:cubicBezTo>
                    <a:pt x="16620" y="1"/>
                    <a:pt x="16573" y="12"/>
                    <a:pt x="16528" y="36"/>
                  </a:cubicBezTo>
                  <a:lnTo>
                    <a:pt x="5900" y="5869"/>
                  </a:lnTo>
                  <a:cubicBezTo>
                    <a:pt x="5830" y="5908"/>
                    <a:pt x="5779" y="5974"/>
                    <a:pt x="5760" y="6051"/>
                  </a:cubicBezTo>
                  <a:cubicBezTo>
                    <a:pt x="5750" y="6087"/>
                    <a:pt x="4833" y="9706"/>
                    <a:pt x="2540" y="14420"/>
                  </a:cubicBezTo>
                  <a:cubicBezTo>
                    <a:pt x="553" y="18505"/>
                    <a:pt x="1" y="21060"/>
                    <a:pt x="805" y="22455"/>
                  </a:cubicBezTo>
                  <a:cubicBezTo>
                    <a:pt x="1213" y="23165"/>
                    <a:pt x="1964" y="23565"/>
                    <a:pt x="3035" y="23644"/>
                  </a:cubicBezTo>
                  <a:cubicBezTo>
                    <a:pt x="3123" y="23651"/>
                    <a:pt x="3211" y="23653"/>
                    <a:pt x="3301" y="23653"/>
                  </a:cubicBezTo>
                  <a:cubicBezTo>
                    <a:pt x="6995" y="23653"/>
                    <a:pt x="11919" y="18174"/>
                    <a:pt x="13044" y="15298"/>
                  </a:cubicBezTo>
                  <a:cubicBezTo>
                    <a:pt x="14205" y="12331"/>
                    <a:pt x="16834" y="839"/>
                    <a:pt x="16945" y="352"/>
                  </a:cubicBezTo>
                  <a:cubicBezTo>
                    <a:pt x="16989" y="161"/>
                    <a:pt x="16838" y="1"/>
                    <a:pt x="16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2;p52">
              <a:extLst>
                <a:ext uri="{FF2B5EF4-FFF2-40B4-BE49-F238E27FC236}">
                  <a16:creationId xmlns:a16="http://schemas.microsoft.com/office/drawing/2014/main" id="{AD6DB965-1915-C9E1-068B-CCA521EBDB6F}"/>
                </a:ext>
              </a:extLst>
            </p:cNvPr>
            <p:cNvSpPr/>
            <p:nvPr/>
          </p:nvSpPr>
          <p:spPr>
            <a:xfrm>
              <a:off x="4452075" y="3594425"/>
              <a:ext cx="719225" cy="764800"/>
            </a:xfrm>
            <a:custGeom>
              <a:avLst/>
              <a:gdLst/>
              <a:ahLst/>
              <a:cxnLst/>
              <a:rect l="l" t="t" r="r" b="b"/>
              <a:pathLst>
                <a:path w="28769" h="30592" extrusionOk="0">
                  <a:moveTo>
                    <a:pt x="14382" y="0"/>
                  </a:moveTo>
                  <a:cubicBezTo>
                    <a:pt x="14381" y="1"/>
                    <a:pt x="10871" y="3512"/>
                    <a:pt x="6270" y="3512"/>
                  </a:cubicBezTo>
                  <a:cubicBezTo>
                    <a:pt x="4941" y="3512"/>
                    <a:pt x="3521" y="3219"/>
                    <a:pt x="2069" y="2463"/>
                  </a:cubicBezTo>
                  <a:cubicBezTo>
                    <a:pt x="2069" y="2463"/>
                    <a:pt x="514" y="14128"/>
                    <a:pt x="255" y="20608"/>
                  </a:cubicBezTo>
                  <a:cubicBezTo>
                    <a:pt x="0" y="26977"/>
                    <a:pt x="3375" y="30592"/>
                    <a:pt x="6197" y="30592"/>
                  </a:cubicBezTo>
                  <a:cubicBezTo>
                    <a:pt x="6247" y="30592"/>
                    <a:pt x="6297" y="30591"/>
                    <a:pt x="6346" y="30589"/>
                  </a:cubicBezTo>
                  <a:cubicBezTo>
                    <a:pt x="9197" y="30459"/>
                    <a:pt x="21122" y="23460"/>
                    <a:pt x="21251" y="23071"/>
                  </a:cubicBezTo>
                  <a:cubicBezTo>
                    <a:pt x="21381" y="22682"/>
                    <a:pt x="23195" y="21645"/>
                    <a:pt x="23195" y="21645"/>
                  </a:cubicBezTo>
                  <a:cubicBezTo>
                    <a:pt x="23195" y="21645"/>
                    <a:pt x="23451" y="22477"/>
                    <a:pt x="24279" y="22477"/>
                  </a:cubicBezTo>
                  <a:cubicBezTo>
                    <a:pt x="24628" y="22477"/>
                    <a:pt x="25080" y="22328"/>
                    <a:pt x="25658" y="21905"/>
                  </a:cubicBezTo>
                  <a:cubicBezTo>
                    <a:pt x="27603" y="20478"/>
                    <a:pt x="28769" y="14906"/>
                    <a:pt x="28250" y="13350"/>
                  </a:cubicBezTo>
                  <a:cubicBezTo>
                    <a:pt x="27928" y="12382"/>
                    <a:pt x="27605" y="12117"/>
                    <a:pt x="27282" y="12117"/>
                  </a:cubicBezTo>
                  <a:cubicBezTo>
                    <a:pt x="27086" y="12117"/>
                    <a:pt x="26890" y="12215"/>
                    <a:pt x="26694" y="12313"/>
                  </a:cubicBezTo>
                  <a:cubicBezTo>
                    <a:pt x="26219" y="12551"/>
                    <a:pt x="24435" y="13771"/>
                    <a:pt x="22342" y="13771"/>
                  </a:cubicBezTo>
                  <a:cubicBezTo>
                    <a:pt x="22153" y="13771"/>
                    <a:pt x="21962" y="13761"/>
                    <a:pt x="21769" y="13739"/>
                  </a:cubicBezTo>
                  <a:cubicBezTo>
                    <a:pt x="19436" y="13479"/>
                    <a:pt x="15029" y="10888"/>
                    <a:pt x="14511" y="6222"/>
                  </a:cubicBezTo>
                  <a:cubicBezTo>
                    <a:pt x="13993" y="1557"/>
                    <a:pt x="14381" y="0"/>
                    <a:pt x="14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3;p52">
              <a:extLst>
                <a:ext uri="{FF2B5EF4-FFF2-40B4-BE49-F238E27FC236}">
                  <a16:creationId xmlns:a16="http://schemas.microsoft.com/office/drawing/2014/main" id="{07401458-9FAE-79E3-4581-1B5B36616793}"/>
                </a:ext>
              </a:extLst>
            </p:cNvPr>
            <p:cNvSpPr/>
            <p:nvPr/>
          </p:nvSpPr>
          <p:spPr>
            <a:xfrm>
              <a:off x="4447675" y="3587300"/>
              <a:ext cx="730850" cy="779075"/>
            </a:xfrm>
            <a:custGeom>
              <a:avLst/>
              <a:gdLst/>
              <a:ahLst/>
              <a:cxnLst/>
              <a:rect l="l" t="t" r="r" b="b"/>
              <a:pathLst>
                <a:path w="29234" h="31163" extrusionOk="0">
                  <a:moveTo>
                    <a:pt x="14176" y="1011"/>
                  </a:moveTo>
                  <a:cubicBezTo>
                    <a:pt x="14106" y="1901"/>
                    <a:pt x="14079" y="3618"/>
                    <a:pt x="14404" y="6538"/>
                  </a:cubicBezTo>
                  <a:cubicBezTo>
                    <a:pt x="14949" y="11439"/>
                    <a:pt x="19641" y="14056"/>
                    <a:pt x="21915" y="14309"/>
                  </a:cubicBezTo>
                  <a:cubicBezTo>
                    <a:pt x="22116" y="14331"/>
                    <a:pt x="22315" y="14341"/>
                    <a:pt x="22511" y="14341"/>
                  </a:cubicBezTo>
                  <a:cubicBezTo>
                    <a:pt x="24377" y="14341"/>
                    <a:pt x="25999" y="13421"/>
                    <a:pt x="26729" y="13004"/>
                  </a:cubicBezTo>
                  <a:cubicBezTo>
                    <a:pt x="26843" y="12939"/>
                    <a:pt x="26934" y="12887"/>
                    <a:pt x="27000" y="12855"/>
                  </a:cubicBezTo>
                  <a:cubicBezTo>
                    <a:pt x="27198" y="12755"/>
                    <a:pt x="27342" y="12688"/>
                    <a:pt x="27459" y="12688"/>
                  </a:cubicBezTo>
                  <a:cubicBezTo>
                    <a:pt x="27494" y="12688"/>
                    <a:pt x="27526" y="12694"/>
                    <a:pt x="27556" y="12707"/>
                  </a:cubicBezTo>
                  <a:cubicBezTo>
                    <a:pt x="27694" y="12765"/>
                    <a:pt x="27909" y="12987"/>
                    <a:pt x="28155" y="13726"/>
                  </a:cubicBezTo>
                  <a:cubicBezTo>
                    <a:pt x="28627" y="15142"/>
                    <a:pt x="27534" y="20588"/>
                    <a:pt x="25665" y="21958"/>
                  </a:cubicBezTo>
                  <a:cubicBezTo>
                    <a:pt x="25198" y="22301"/>
                    <a:pt x="24786" y="22475"/>
                    <a:pt x="24452" y="22475"/>
                  </a:cubicBezTo>
                  <a:cubicBezTo>
                    <a:pt x="24364" y="22475"/>
                    <a:pt x="24281" y="22463"/>
                    <a:pt x="24204" y="22439"/>
                  </a:cubicBezTo>
                  <a:cubicBezTo>
                    <a:pt x="23798" y="22306"/>
                    <a:pt x="23646" y="21849"/>
                    <a:pt x="23645" y="21845"/>
                  </a:cubicBezTo>
                  <a:cubicBezTo>
                    <a:pt x="23620" y="21762"/>
                    <a:pt x="23557" y="21696"/>
                    <a:pt x="23476" y="21663"/>
                  </a:cubicBezTo>
                  <a:cubicBezTo>
                    <a:pt x="23442" y="21650"/>
                    <a:pt x="23407" y="21644"/>
                    <a:pt x="23371" y="21644"/>
                  </a:cubicBezTo>
                  <a:cubicBezTo>
                    <a:pt x="23322" y="21644"/>
                    <a:pt x="23273" y="21656"/>
                    <a:pt x="23230" y="21681"/>
                  </a:cubicBezTo>
                  <a:cubicBezTo>
                    <a:pt x="22546" y="22072"/>
                    <a:pt x="21402" y="22773"/>
                    <a:pt x="21180" y="23209"/>
                  </a:cubicBezTo>
                  <a:cubicBezTo>
                    <a:pt x="20380" y="24002"/>
                    <a:pt x="9133" y="30467"/>
                    <a:pt x="6509" y="30588"/>
                  </a:cubicBezTo>
                  <a:cubicBezTo>
                    <a:pt x="6467" y="30589"/>
                    <a:pt x="6425" y="30590"/>
                    <a:pt x="6383" y="30590"/>
                  </a:cubicBezTo>
                  <a:cubicBezTo>
                    <a:pt x="5353" y="30590"/>
                    <a:pt x="4285" y="30088"/>
                    <a:pt x="3346" y="29153"/>
                  </a:cubicBezTo>
                  <a:cubicBezTo>
                    <a:pt x="1537" y="27354"/>
                    <a:pt x="579" y="24347"/>
                    <a:pt x="716" y="20905"/>
                  </a:cubicBezTo>
                  <a:cubicBezTo>
                    <a:pt x="946" y="15183"/>
                    <a:pt x="2204" y="5280"/>
                    <a:pt x="2477" y="3182"/>
                  </a:cubicBezTo>
                  <a:cubicBezTo>
                    <a:pt x="3747" y="3779"/>
                    <a:pt x="5083" y="4077"/>
                    <a:pt x="6453" y="4077"/>
                  </a:cubicBezTo>
                  <a:cubicBezTo>
                    <a:pt x="7927" y="4077"/>
                    <a:pt x="9439" y="3732"/>
                    <a:pt x="10950" y="3041"/>
                  </a:cubicBezTo>
                  <a:cubicBezTo>
                    <a:pt x="12415" y="2371"/>
                    <a:pt x="13539" y="1539"/>
                    <a:pt x="14176" y="1011"/>
                  </a:cubicBezTo>
                  <a:close/>
                  <a:moveTo>
                    <a:pt x="14556" y="0"/>
                  </a:moveTo>
                  <a:cubicBezTo>
                    <a:pt x="14483" y="0"/>
                    <a:pt x="14410" y="28"/>
                    <a:pt x="14355" y="83"/>
                  </a:cubicBezTo>
                  <a:cubicBezTo>
                    <a:pt x="14311" y="128"/>
                    <a:pt x="10868" y="3500"/>
                    <a:pt x="6422" y="3500"/>
                  </a:cubicBezTo>
                  <a:cubicBezTo>
                    <a:pt x="5138" y="3500"/>
                    <a:pt x="3770" y="3219"/>
                    <a:pt x="2377" y="2495"/>
                  </a:cubicBezTo>
                  <a:cubicBezTo>
                    <a:pt x="2336" y="2473"/>
                    <a:pt x="2290" y="2462"/>
                    <a:pt x="2245" y="2462"/>
                  </a:cubicBezTo>
                  <a:cubicBezTo>
                    <a:pt x="2199" y="2462"/>
                    <a:pt x="2154" y="2473"/>
                    <a:pt x="2113" y="2495"/>
                  </a:cubicBezTo>
                  <a:cubicBezTo>
                    <a:pt x="2030" y="2538"/>
                    <a:pt x="1973" y="2619"/>
                    <a:pt x="1960" y="2710"/>
                  </a:cubicBezTo>
                  <a:cubicBezTo>
                    <a:pt x="1945" y="2827"/>
                    <a:pt x="401" y="14463"/>
                    <a:pt x="144" y="20883"/>
                  </a:cubicBezTo>
                  <a:cubicBezTo>
                    <a:pt x="0" y="24484"/>
                    <a:pt x="1020" y="27647"/>
                    <a:pt x="2942" y="29559"/>
                  </a:cubicBezTo>
                  <a:cubicBezTo>
                    <a:pt x="3987" y="30598"/>
                    <a:pt x="5198" y="31163"/>
                    <a:pt x="6371" y="31163"/>
                  </a:cubicBezTo>
                  <a:cubicBezTo>
                    <a:pt x="6426" y="31163"/>
                    <a:pt x="6480" y="31162"/>
                    <a:pt x="6534" y="31159"/>
                  </a:cubicBezTo>
                  <a:cubicBezTo>
                    <a:pt x="9196" y="31039"/>
                    <a:pt x="21458" y="24166"/>
                    <a:pt x="21696" y="23454"/>
                  </a:cubicBezTo>
                  <a:cubicBezTo>
                    <a:pt x="21785" y="23277"/>
                    <a:pt x="22524" y="22767"/>
                    <a:pt x="23247" y="22334"/>
                  </a:cubicBezTo>
                  <a:cubicBezTo>
                    <a:pt x="23384" y="22562"/>
                    <a:pt x="23626" y="22850"/>
                    <a:pt x="24020" y="22981"/>
                  </a:cubicBezTo>
                  <a:cubicBezTo>
                    <a:pt x="24158" y="23027"/>
                    <a:pt x="24302" y="23050"/>
                    <a:pt x="24454" y="23050"/>
                  </a:cubicBezTo>
                  <a:cubicBezTo>
                    <a:pt x="24913" y="23050"/>
                    <a:pt x="25432" y="22840"/>
                    <a:pt x="26003" y="22421"/>
                  </a:cubicBezTo>
                  <a:cubicBezTo>
                    <a:pt x="28121" y="20868"/>
                    <a:pt x="29234" y="15154"/>
                    <a:pt x="28698" y="13546"/>
                  </a:cubicBezTo>
                  <a:cubicBezTo>
                    <a:pt x="28438" y="12766"/>
                    <a:pt x="28145" y="12332"/>
                    <a:pt x="27775" y="12179"/>
                  </a:cubicBezTo>
                  <a:cubicBezTo>
                    <a:pt x="27668" y="12135"/>
                    <a:pt x="27563" y="12117"/>
                    <a:pt x="27461" y="12117"/>
                  </a:cubicBezTo>
                  <a:cubicBezTo>
                    <a:pt x="27196" y="12117"/>
                    <a:pt x="26951" y="12239"/>
                    <a:pt x="26742" y="12342"/>
                  </a:cubicBezTo>
                  <a:cubicBezTo>
                    <a:pt x="26671" y="12378"/>
                    <a:pt x="26571" y="12435"/>
                    <a:pt x="26445" y="12508"/>
                  </a:cubicBezTo>
                  <a:cubicBezTo>
                    <a:pt x="25757" y="12900"/>
                    <a:pt x="24233" y="13769"/>
                    <a:pt x="22517" y="13769"/>
                  </a:cubicBezTo>
                  <a:cubicBezTo>
                    <a:pt x="22339" y="13769"/>
                    <a:pt x="22159" y="13760"/>
                    <a:pt x="21978" y="13740"/>
                  </a:cubicBezTo>
                  <a:cubicBezTo>
                    <a:pt x="19857" y="13504"/>
                    <a:pt x="15481" y="11059"/>
                    <a:pt x="14972" y="6475"/>
                  </a:cubicBezTo>
                  <a:cubicBezTo>
                    <a:pt x="14468" y="1948"/>
                    <a:pt x="14832" y="370"/>
                    <a:pt x="14835" y="353"/>
                  </a:cubicBezTo>
                  <a:cubicBezTo>
                    <a:pt x="14865" y="230"/>
                    <a:pt x="14810" y="100"/>
                    <a:pt x="14698" y="38"/>
                  </a:cubicBezTo>
                  <a:cubicBezTo>
                    <a:pt x="14653" y="12"/>
                    <a:pt x="14605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14;p52">
              <a:extLst>
                <a:ext uri="{FF2B5EF4-FFF2-40B4-BE49-F238E27FC236}">
                  <a16:creationId xmlns:a16="http://schemas.microsoft.com/office/drawing/2014/main" id="{B310E816-2F9C-8EEC-E362-68DC90CACE26}"/>
                </a:ext>
              </a:extLst>
            </p:cNvPr>
            <p:cNvSpPr/>
            <p:nvPr/>
          </p:nvSpPr>
          <p:spPr>
            <a:xfrm>
              <a:off x="4496625" y="3801125"/>
              <a:ext cx="144650" cy="182850"/>
            </a:xfrm>
            <a:custGeom>
              <a:avLst/>
              <a:gdLst/>
              <a:ahLst/>
              <a:cxnLst/>
              <a:rect l="l" t="t" r="r" b="b"/>
              <a:pathLst>
                <a:path w="5786" h="7314" extrusionOk="0">
                  <a:moveTo>
                    <a:pt x="5471" y="0"/>
                  </a:moveTo>
                  <a:cubicBezTo>
                    <a:pt x="5340" y="0"/>
                    <a:pt x="5222" y="91"/>
                    <a:pt x="5192" y="225"/>
                  </a:cubicBezTo>
                  <a:cubicBezTo>
                    <a:pt x="5187" y="247"/>
                    <a:pt x="4677" y="2479"/>
                    <a:pt x="3084" y="3826"/>
                  </a:cubicBezTo>
                  <a:cubicBezTo>
                    <a:pt x="2289" y="4499"/>
                    <a:pt x="1587" y="4648"/>
                    <a:pt x="1075" y="4757"/>
                  </a:cubicBezTo>
                  <a:cubicBezTo>
                    <a:pt x="547" y="4868"/>
                    <a:pt x="1" y="4983"/>
                    <a:pt x="1" y="5731"/>
                  </a:cubicBezTo>
                  <a:cubicBezTo>
                    <a:pt x="1" y="6938"/>
                    <a:pt x="2782" y="7246"/>
                    <a:pt x="3636" y="7312"/>
                  </a:cubicBezTo>
                  <a:cubicBezTo>
                    <a:pt x="3643" y="7312"/>
                    <a:pt x="3651" y="7313"/>
                    <a:pt x="3658" y="7313"/>
                  </a:cubicBezTo>
                  <a:cubicBezTo>
                    <a:pt x="3812" y="7313"/>
                    <a:pt x="3939" y="7192"/>
                    <a:pt x="3945" y="7037"/>
                  </a:cubicBezTo>
                  <a:cubicBezTo>
                    <a:pt x="3951" y="6883"/>
                    <a:pt x="3833" y="6752"/>
                    <a:pt x="3679" y="6741"/>
                  </a:cubicBezTo>
                  <a:cubicBezTo>
                    <a:pt x="2179" y="6625"/>
                    <a:pt x="574" y="6191"/>
                    <a:pt x="574" y="5731"/>
                  </a:cubicBezTo>
                  <a:cubicBezTo>
                    <a:pt x="574" y="5480"/>
                    <a:pt x="608" y="5440"/>
                    <a:pt x="1194" y="5316"/>
                  </a:cubicBezTo>
                  <a:cubicBezTo>
                    <a:pt x="1733" y="5202"/>
                    <a:pt x="2550" y="5028"/>
                    <a:pt x="3454" y="4265"/>
                  </a:cubicBezTo>
                  <a:cubicBezTo>
                    <a:pt x="5192" y="2793"/>
                    <a:pt x="5729" y="448"/>
                    <a:pt x="5752" y="349"/>
                  </a:cubicBezTo>
                  <a:cubicBezTo>
                    <a:pt x="5785" y="194"/>
                    <a:pt x="5688" y="41"/>
                    <a:pt x="5534" y="7"/>
                  </a:cubicBezTo>
                  <a:cubicBezTo>
                    <a:pt x="5513" y="3"/>
                    <a:pt x="5492" y="0"/>
                    <a:pt x="5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15;p52">
              <a:extLst>
                <a:ext uri="{FF2B5EF4-FFF2-40B4-BE49-F238E27FC236}">
                  <a16:creationId xmlns:a16="http://schemas.microsoft.com/office/drawing/2014/main" id="{3C3E72D8-1390-BC4D-16ED-0349B23A5CDC}"/>
                </a:ext>
              </a:extLst>
            </p:cNvPr>
            <p:cNvSpPr/>
            <p:nvPr/>
          </p:nvSpPr>
          <p:spPr>
            <a:xfrm>
              <a:off x="4554275" y="4018300"/>
              <a:ext cx="249125" cy="59550"/>
            </a:xfrm>
            <a:custGeom>
              <a:avLst/>
              <a:gdLst/>
              <a:ahLst/>
              <a:cxnLst/>
              <a:rect l="l" t="t" r="r" b="b"/>
              <a:pathLst>
                <a:path w="9965" h="2382" extrusionOk="0">
                  <a:moveTo>
                    <a:pt x="9640" y="1"/>
                  </a:moveTo>
                  <a:cubicBezTo>
                    <a:pt x="9587" y="1"/>
                    <a:pt x="9533" y="16"/>
                    <a:pt x="9485" y="47"/>
                  </a:cubicBezTo>
                  <a:cubicBezTo>
                    <a:pt x="7486" y="1415"/>
                    <a:pt x="5565" y="1811"/>
                    <a:pt x="4012" y="1811"/>
                  </a:cubicBezTo>
                  <a:cubicBezTo>
                    <a:pt x="1902" y="1811"/>
                    <a:pt x="472" y="1081"/>
                    <a:pt x="447" y="1067"/>
                  </a:cubicBezTo>
                  <a:cubicBezTo>
                    <a:pt x="408" y="1049"/>
                    <a:pt x="366" y="1040"/>
                    <a:pt x="325" y="1040"/>
                  </a:cubicBezTo>
                  <a:cubicBezTo>
                    <a:pt x="222" y="1040"/>
                    <a:pt x="123" y="1095"/>
                    <a:pt x="71" y="1192"/>
                  </a:cubicBezTo>
                  <a:cubicBezTo>
                    <a:pt x="1" y="1328"/>
                    <a:pt x="48" y="1497"/>
                    <a:pt x="180" y="1574"/>
                  </a:cubicBezTo>
                  <a:cubicBezTo>
                    <a:pt x="207" y="1588"/>
                    <a:pt x="1751" y="2382"/>
                    <a:pt x="4020" y="2382"/>
                  </a:cubicBezTo>
                  <a:cubicBezTo>
                    <a:pt x="5668" y="2382"/>
                    <a:pt x="7700" y="1962"/>
                    <a:pt x="9808" y="520"/>
                  </a:cubicBezTo>
                  <a:cubicBezTo>
                    <a:pt x="9935" y="430"/>
                    <a:pt x="9965" y="254"/>
                    <a:pt x="9877" y="126"/>
                  </a:cubicBezTo>
                  <a:cubicBezTo>
                    <a:pt x="9822" y="45"/>
                    <a:pt x="9732" y="1"/>
                    <a:pt x="9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6;p52">
              <a:extLst>
                <a:ext uri="{FF2B5EF4-FFF2-40B4-BE49-F238E27FC236}">
                  <a16:creationId xmlns:a16="http://schemas.microsoft.com/office/drawing/2014/main" id="{39E78B99-18C0-B91C-A1ED-B561BB095739}"/>
                </a:ext>
              </a:extLst>
            </p:cNvPr>
            <p:cNvSpPr/>
            <p:nvPr/>
          </p:nvSpPr>
          <p:spPr>
            <a:xfrm>
              <a:off x="4588400" y="4064250"/>
              <a:ext cx="132500" cy="113525"/>
            </a:xfrm>
            <a:custGeom>
              <a:avLst/>
              <a:gdLst/>
              <a:ahLst/>
              <a:cxnLst/>
              <a:rect l="l" t="t" r="r" b="b"/>
              <a:pathLst>
                <a:path w="5300" h="4541" extrusionOk="0">
                  <a:moveTo>
                    <a:pt x="5299" y="1"/>
                  </a:moveTo>
                  <a:lnTo>
                    <a:pt x="5299" y="1"/>
                  </a:lnTo>
                  <a:cubicBezTo>
                    <a:pt x="5299" y="1"/>
                    <a:pt x="3730" y="373"/>
                    <a:pt x="2279" y="373"/>
                  </a:cubicBezTo>
                  <a:cubicBezTo>
                    <a:pt x="1617" y="373"/>
                    <a:pt x="979" y="295"/>
                    <a:pt x="527" y="69"/>
                  </a:cubicBezTo>
                  <a:lnTo>
                    <a:pt x="527" y="69"/>
                  </a:lnTo>
                  <a:cubicBezTo>
                    <a:pt x="527" y="69"/>
                    <a:pt x="1" y="4541"/>
                    <a:pt x="1478" y="4541"/>
                  </a:cubicBezTo>
                  <a:cubicBezTo>
                    <a:pt x="1498" y="4541"/>
                    <a:pt x="1519" y="4540"/>
                    <a:pt x="1541" y="4538"/>
                  </a:cubicBezTo>
                  <a:cubicBezTo>
                    <a:pt x="3097" y="4409"/>
                    <a:pt x="5299" y="1"/>
                    <a:pt x="5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17;p52">
              <a:extLst>
                <a:ext uri="{FF2B5EF4-FFF2-40B4-BE49-F238E27FC236}">
                  <a16:creationId xmlns:a16="http://schemas.microsoft.com/office/drawing/2014/main" id="{EA49AC98-77F3-323F-CCAE-94ECDBA2ACEF}"/>
                </a:ext>
              </a:extLst>
            </p:cNvPr>
            <p:cNvSpPr/>
            <p:nvPr/>
          </p:nvSpPr>
          <p:spPr>
            <a:xfrm>
              <a:off x="4584825" y="4057100"/>
              <a:ext cx="144925" cy="127825"/>
            </a:xfrm>
            <a:custGeom>
              <a:avLst/>
              <a:gdLst/>
              <a:ahLst/>
              <a:cxnLst/>
              <a:rect l="l" t="t" r="r" b="b"/>
              <a:pathLst>
                <a:path w="5797" h="5113" extrusionOk="0">
                  <a:moveTo>
                    <a:pt x="4909" y="690"/>
                  </a:moveTo>
                  <a:cubicBezTo>
                    <a:pt x="4026" y="2320"/>
                    <a:pt x="2573" y="4462"/>
                    <a:pt x="1660" y="4539"/>
                  </a:cubicBezTo>
                  <a:cubicBezTo>
                    <a:pt x="1649" y="4539"/>
                    <a:pt x="1637" y="4540"/>
                    <a:pt x="1626" y="4540"/>
                  </a:cubicBezTo>
                  <a:cubicBezTo>
                    <a:pt x="1511" y="4540"/>
                    <a:pt x="1424" y="4501"/>
                    <a:pt x="1340" y="4414"/>
                  </a:cubicBezTo>
                  <a:cubicBezTo>
                    <a:pt x="834" y="3891"/>
                    <a:pt x="808" y="2033"/>
                    <a:pt x="918" y="760"/>
                  </a:cubicBezTo>
                  <a:lnTo>
                    <a:pt x="918" y="759"/>
                  </a:lnTo>
                  <a:cubicBezTo>
                    <a:pt x="1360" y="895"/>
                    <a:pt x="1891" y="944"/>
                    <a:pt x="2433" y="944"/>
                  </a:cubicBezTo>
                  <a:cubicBezTo>
                    <a:pt x="3357" y="944"/>
                    <a:pt x="4313" y="800"/>
                    <a:pt x="4909" y="690"/>
                  </a:cubicBezTo>
                  <a:close/>
                  <a:moveTo>
                    <a:pt x="5444" y="0"/>
                  </a:moveTo>
                  <a:cubicBezTo>
                    <a:pt x="5422" y="0"/>
                    <a:pt x="5399" y="3"/>
                    <a:pt x="5376" y="8"/>
                  </a:cubicBezTo>
                  <a:cubicBezTo>
                    <a:pt x="5354" y="13"/>
                    <a:pt x="3804" y="374"/>
                    <a:pt x="2411" y="374"/>
                  </a:cubicBezTo>
                  <a:cubicBezTo>
                    <a:pt x="1794" y="374"/>
                    <a:pt x="1207" y="303"/>
                    <a:pt x="797" y="98"/>
                  </a:cubicBezTo>
                  <a:cubicBezTo>
                    <a:pt x="757" y="79"/>
                    <a:pt x="713" y="69"/>
                    <a:pt x="670" y="69"/>
                  </a:cubicBezTo>
                  <a:cubicBezTo>
                    <a:pt x="623" y="69"/>
                    <a:pt x="576" y="80"/>
                    <a:pt x="534" y="103"/>
                  </a:cubicBezTo>
                  <a:cubicBezTo>
                    <a:pt x="452" y="147"/>
                    <a:pt x="396" y="229"/>
                    <a:pt x="386" y="322"/>
                  </a:cubicBezTo>
                  <a:cubicBezTo>
                    <a:pt x="343" y="680"/>
                    <a:pt x="0" y="3850"/>
                    <a:pt x="928" y="4810"/>
                  </a:cubicBezTo>
                  <a:cubicBezTo>
                    <a:pt x="1119" y="5009"/>
                    <a:pt x="1357" y="5112"/>
                    <a:pt x="1622" y="5112"/>
                  </a:cubicBezTo>
                  <a:cubicBezTo>
                    <a:pt x="1650" y="5112"/>
                    <a:pt x="1679" y="5111"/>
                    <a:pt x="1708" y="5109"/>
                  </a:cubicBezTo>
                  <a:cubicBezTo>
                    <a:pt x="3375" y="4969"/>
                    <a:pt x="5465" y="880"/>
                    <a:pt x="5698" y="415"/>
                  </a:cubicBezTo>
                  <a:cubicBezTo>
                    <a:pt x="5796" y="219"/>
                    <a:pt x="5647" y="0"/>
                    <a:pt x="5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18;p52">
              <a:extLst>
                <a:ext uri="{FF2B5EF4-FFF2-40B4-BE49-F238E27FC236}">
                  <a16:creationId xmlns:a16="http://schemas.microsoft.com/office/drawing/2014/main" id="{FFA25718-DAED-2D9D-C65B-9C837F116C93}"/>
                </a:ext>
              </a:extLst>
            </p:cNvPr>
            <p:cNvSpPr/>
            <p:nvPr/>
          </p:nvSpPr>
          <p:spPr>
            <a:xfrm>
              <a:off x="4729600" y="3818775"/>
              <a:ext cx="34450" cy="76250"/>
            </a:xfrm>
            <a:custGeom>
              <a:avLst/>
              <a:gdLst/>
              <a:ahLst/>
              <a:cxnLst/>
              <a:rect l="l" t="t" r="r" b="b"/>
              <a:pathLst>
                <a:path w="1378" h="3050" extrusionOk="0">
                  <a:moveTo>
                    <a:pt x="979" y="1"/>
                  </a:moveTo>
                  <a:cubicBezTo>
                    <a:pt x="704" y="1"/>
                    <a:pt x="356" y="613"/>
                    <a:pt x="182" y="1415"/>
                  </a:cubicBezTo>
                  <a:cubicBezTo>
                    <a:pt x="1" y="2255"/>
                    <a:pt x="81" y="2984"/>
                    <a:pt x="359" y="3045"/>
                  </a:cubicBezTo>
                  <a:cubicBezTo>
                    <a:pt x="372" y="3048"/>
                    <a:pt x="384" y="3049"/>
                    <a:pt x="397" y="3049"/>
                  </a:cubicBezTo>
                  <a:cubicBezTo>
                    <a:pt x="672" y="3049"/>
                    <a:pt x="1022" y="2437"/>
                    <a:pt x="1196" y="1634"/>
                  </a:cubicBezTo>
                  <a:cubicBezTo>
                    <a:pt x="1377" y="795"/>
                    <a:pt x="1298" y="65"/>
                    <a:pt x="1018" y="5"/>
                  </a:cubicBezTo>
                  <a:cubicBezTo>
                    <a:pt x="1005" y="2"/>
                    <a:pt x="992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19;p52">
              <a:extLst>
                <a:ext uri="{FF2B5EF4-FFF2-40B4-BE49-F238E27FC236}">
                  <a16:creationId xmlns:a16="http://schemas.microsoft.com/office/drawing/2014/main" id="{755CB93D-EA5A-9DB9-A295-24465CE4B79E}"/>
                </a:ext>
              </a:extLst>
            </p:cNvPr>
            <p:cNvSpPr/>
            <p:nvPr/>
          </p:nvSpPr>
          <p:spPr>
            <a:xfrm>
              <a:off x="4570850" y="3776650"/>
              <a:ext cx="34425" cy="76225"/>
            </a:xfrm>
            <a:custGeom>
              <a:avLst/>
              <a:gdLst/>
              <a:ahLst/>
              <a:cxnLst/>
              <a:rect l="l" t="t" r="r" b="b"/>
              <a:pathLst>
                <a:path w="1377" h="3049" extrusionOk="0">
                  <a:moveTo>
                    <a:pt x="980" y="0"/>
                  </a:moveTo>
                  <a:cubicBezTo>
                    <a:pt x="705" y="0"/>
                    <a:pt x="355" y="613"/>
                    <a:pt x="182" y="1415"/>
                  </a:cubicBezTo>
                  <a:cubicBezTo>
                    <a:pt x="1" y="2254"/>
                    <a:pt x="79" y="2984"/>
                    <a:pt x="359" y="3045"/>
                  </a:cubicBezTo>
                  <a:cubicBezTo>
                    <a:pt x="372" y="3047"/>
                    <a:pt x="385" y="3049"/>
                    <a:pt x="397" y="3049"/>
                  </a:cubicBezTo>
                  <a:cubicBezTo>
                    <a:pt x="672" y="3049"/>
                    <a:pt x="1022" y="2436"/>
                    <a:pt x="1196" y="1634"/>
                  </a:cubicBezTo>
                  <a:cubicBezTo>
                    <a:pt x="1376" y="794"/>
                    <a:pt x="1296" y="66"/>
                    <a:pt x="1017" y="4"/>
                  </a:cubicBezTo>
                  <a:cubicBezTo>
                    <a:pt x="1005" y="2"/>
                    <a:pt x="993" y="0"/>
                    <a:pt x="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20;p52">
              <a:extLst>
                <a:ext uri="{FF2B5EF4-FFF2-40B4-BE49-F238E27FC236}">
                  <a16:creationId xmlns:a16="http://schemas.microsoft.com/office/drawing/2014/main" id="{CBED9B5E-7730-7FB6-7EE4-78FB42F7E06A}"/>
                </a:ext>
              </a:extLst>
            </p:cNvPr>
            <p:cNvSpPr/>
            <p:nvPr/>
          </p:nvSpPr>
          <p:spPr>
            <a:xfrm>
              <a:off x="4543200" y="3684600"/>
              <a:ext cx="100175" cy="57875"/>
            </a:xfrm>
            <a:custGeom>
              <a:avLst/>
              <a:gdLst/>
              <a:ahLst/>
              <a:cxnLst/>
              <a:rect l="l" t="t" r="r" b="b"/>
              <a:pathLst>
                <a:path w="4007" h="2315" extrusionOk="0">
                  <a:moveTo>
                    <a:pt x="1643" y="0"/>
                  </a:moveTo>
                  <a:cubicBezTo>
                    <a:pt x="672" y="10"/>
                    <a:pt x="106" y="1008"/>
                    <a:pt x="82" y="1051"/>
                  </a:cubicBezTo>
                  <a:cubicBezTo>
                    <a:pt x="1" y="1190"/>
                    <a:pt x="49" y="1368"/>
                    <a:pt x="190" y="1447"/>
                  </a:cubicBezTo>
                  <a:cubicBezTo>
                    <a:pt x="234" y="1471"/>
                    <a:pt x="282" y="1482"/>
                    <a:pt x="329" y="1482"/>
                  </a:cubicBezTo>
                  <a:cubicBezTo>
                    <a:pt x="431" y="1482"/>
                    <a:pt x="531" y="1427"/>
                    <a:pt x="582" y="1330"/>
                  </a:cubicBezTo>
                  <a:cubicBezTo>
                    <a:pt x="587" y="1322"/>
                    <a:pt x="1017" y="580"/>
                    <a:pt x="1649" y="573"/>
                  </a:cubicBezTo>
                  <a:lnTo>
                    <a:pt x="1658" y="573"/>
                  </a:lnTo>
                  <a:cubicBezTo>
                    <a:pt x="2209" y="573"/>
                    <a:pt x="2822" y="1126"/>
                    <a:pt x="3433" y="2172"/>
                  </a:cubicBezTo>
                  <a:cubicBezTo>
                    <a:pt x="3484" y="2260"/>
                    <a:pt x="3578" y="2314"/>
                    <a:pt x="3679" y="2314"/>
                  </a:cubicBezTo>
                  <a:cubicBezTo>
                    <a:pt x="3730" y="2314"/>
                    <a:pt x="3780" y="2300"/>
                    <a:pt x="3824" y="2275"/>
                  </a:cubicBezTo>
                  <a:cubicBezTo>
                    <a:pt x="3961" y="2195"/>
                    <a:pt x="4007" y="2019"/>
                    <a:pt x="3927" y="1883"/>
                  </a:cubicBezTo>
                  <a:cubicBezTo>
                    <a:pt x="3198" y="633"/>
                    <a:pt x="2435" y="0"/>
                    <a:pt x="1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21;p52">
              <a:extLst>
                <a:ext uri="{FF2B5EF4-FFF2-40B4-BE49-F238E27FC236}">
                  <a16:creationId xmlns:a16="http://schemas.microsoft.com/office/drawing/2014/main" id="{728E49F3-C20D-F842-355D-CE2A83235D2C}"/>
                </a:ext>
              </a:extLst>
            </p:cNvPr>
            <p:cNvSpPr/>
            <p:nvPr/>
          </p:nvSpPr>
          <p:spPr>
            <a:xfrm>
              <a:off x="4710700" y="3741175"/>
              <a:ext cx="134650" cy="119825"/>
            </a:xfrm>
            <a:custGeom>
              <a:avLst/>
              <a:gdLst/>
              <a:ahLst/>
              <a:cxnLst/>
              <a:rect l="l" t="t" r="r" b="b"/>
              <a:pathLst>
                <a:path w="5386" h="4793" extrusionOk="0">
                  <a:moveTo>
                    <a:pt x="1594" y="1"/>
                  </a:moveTo>
                  <a:cubicBezTo>
                    <a:pt x="800" y="1"/>
                    <a:pt x="217" y="333"/>
                    <a:pt x="183" y="353"/>
                  </a:cubicBezTo>
                  <a:cubicBezTo>
                    <a:pt x="46" y="432"/>
                    <a:pt x="0" y="608"/>
                    <a:pt x="80" y="744"/>
                  </a:cubicBezTo>
                  <a:cubicBezTo>
                    <a:pt x="133" y="836"/>
                    <a:pt x="229" y="887"/>
                    <a:pt x="328" y="887"/>
                  </a:cubicBezTo>
                  <a:cubicBezTo>
                    <a:pt x="377" y="887"/>
                    <a:pt x="426" y="874"/>
                    <a:pt x="471" y="848"/>
                  </a:cubicBezTo>
                  <a:cubicBezTo>
                    <a:pt x="478" y="844"/>
                    <a:pt x="955" y="576"/>
                    <a:pt x="1597" y="576"/>
                  </a:cubicBezTo>
                  <a:cubicBezTo>
                    <a:pt x="1863" y="576"/>
                    <a:pt x="2157" y="622"/>
                    <a:pt x="2459" y="752"/>
                  </a:cubicBezTo>
                  <a:cubicBezTo>
                    <a:pt x="3511" y="1207"/>
                    <a:pt x="4296" y="2492"/>
                    <a:pt x="4792" y="4572"/>
                  </a:cubicBezTo>
                  <a:cubicBezTo>
                    <a:pt x="4822" y="4702"/>
                    <a:pt x="4938" y="4792"/>
                    <a:pt x="5071" y="4792"/>
                  </a:cubicBezTo>
                  <a:cubicBezTo>
                    <a:pt x="5074" y="4792"/>
                    <a:pt x="5078" y="4792"/>
                    <a:pt x="5082" y="4792"/>
                  </a:cubicBezTo>
                  <a:cubicBezTo>
                    <a:pt x="5100" y="4792"/>
                    <a:pt x="5118" y="4790"/>
                    <a:pt x="5137" y="4785"/>
                  </a:cubicBezTo>
                  <a:cubicBezTo>
                    <a:pt x="5291" y="4749"/>
                    <a:pt x="5385" y="4594"/>
                    <a:pt x="5348" y="4440"/>
                  </a:cubicBezTo>
                  <a:cubicBezTo>
                    <a:pt x="4808" y="2169"/>
                    <a:pt x="3909" y="750"/>
                    <a:pt x="2676" y="222"/>
                  </a:cubicBezTo>
                  <a:cubicBezTo>
                    <a:pt x="2295" y="59"/>
                    <a:pt x="1926" y="1"/>
                    <a:pt x="1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22;p52">
              <a:extLst>
                <a:ext uri="{FF2B5EF4-FFF2-40B4-BE49-F238E27FC236}">
                  <a16:creationId xmlns:a16="http://schemas.microsoft.com/office/drawing/2014/main" id="{EF81690A-C7D3-C4B5-EACE-4464AC76A2D1}"/>
                </a:ext>
              </a:extLst>
            </p:cNvPr>
            <p:cNvSpPr/>
            <p:nvPr/>
          </p:nvSpPr>
          <p:spPr>
            <a:xfrm>
              <a:off x="4665800" y="3238000"/>
              <a:ext cx="554125" cy="625400"/>
            </a:xfrm>
            <a:custGeom>
              <a:avLst/>
              <a:gdLst/>
              <a:ahLst/>
              <a:cxnLst/>
              <a:rect l="l" t="t" r="r" b="b"/>
              <a:pathLst>
                <a:path w="22165" h="25016" extrusionOk="0">
                  <a:moveTo>
                    <a:pt x="7777" y="1"/>
                  </a:moveTo>
                  <a:lnTo>
                    <a:pt x="1" y="3240"/>
                  </a:lnTo>
                  <a:cubicBezTo>
                    <a:pt x="1" y="3240"/>
                    <a:pt x="2723" y="2851"/>
                    <a:pt x="4926" y="2722"/>
                  </a:cubicBezTo>
                  <a:cubicBezTo>
                    <a:pt x="4983" y="2718"/>
                    <a:pt x="5043" y="2717"/>
                    <a:pt x="5106" y="2717"/>
                  </a:cubicBezTo>
                  <a:cubicBezTo>
                    <a:pt x="7433" y="2717"/>
                    <a:pt x="13050" y="5072"/>
                    <a:pt x="16331" y="10498"/>
                  </a:cubicBezTo>
                  <a:cubicBezTo>
                    <a:pt x="20760" y="17823"/>
                    <a:pt x="19054" y="22941"/>
                    <a:pt x="19054" y="22941"/>
                  </a:cubicBezTo>
                  <a:lnTo>
                    <a:pt x="20608" y="25015"/>
                  </a:lnTo>
                  <a:lnTo>
                    <a:pt x="21386" y="22423"/>
                  </a:lnTo>
                  <a:cubicBezTo>
                    <a:pt x="22164" y="19831"/>
                    <a:pt x="22163" y="12442"/>
                    <a:pt x="18534" y="6740"/>
                  </a:cubicBezTo>
                  <a:cubicBezTo>
                    <a:pt x="14905" y="1037"/>
                    <a:pt x="7777" y="1"/>
                    <a:pt x="7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23;p52">
              <a:extLst>
                <a:ext uri="{FF2B5EF4-FFF2-40B4-BE49-F238E27FC236}">
                  <a16:creationId xmlns:a16="http://schemas.microsoft.com/office/drawing/2014/main" id="{58D94F68-30EB-DC6B-6D29-FAE49E3D69CC}"/>
                </a:ext>
              </a:extLst>
            </p:cNvPr>
            <p:cNvSpPr/>
            <p:nvPr/>
          </p:nvSpPr>
          <p:spPr>
            <a:xfrm>
              <a:off x="4657900" y="3230825"/>
              <a:ext cx="569625" cy="639700"/>
            </a:xfrm>
            <a:custGeom>
              <a:avLst/>
              <a:gdLst/>
              <a:ahLst/>
              <a:cxnLst/>
              <a:rect l="l" t="t" r="r" b="b"/>
              <a:pathLst>
                <a:path w="22785" h="25588" extrusionOk="0">
                  <a:moveTo>
                    <a:pt x="8128" y="583"/>
                  </a:moveTo>
                  <a:cubicBezTo>
                    <a:pt x="8896" y="716"/>
                    <a:pt x="15293" y="1970"/>
                    <a:pt x="18608" y="7181"/>
                  </a:cubicBezTo>
                  <a:cubicBezTo>
                    <a:pt x="22145" y="12736"/>
                    <a:pt x="22187" y="20097"/>
                    <a:pt x="21428" y="22627"/>
                  </a:cubicBezTo>
                  <a:lnTo>
                    <a:pt x="20813" y="24676"/>
                  </a:lnTo>
                  <a:lnTo>
                    <a:pt x="19684" y="23172"/>
                  </a:lnTo>
                  <a:cubicBezTo>
                    <a:pt x="19935" y="22261"/>
                    <a:pt x="20979" y="17395"/>
                    <a:pt x="16891" y="10636"/>
                  </a:cubicBezTo>
                  <a:cubicBezTo>
                    <a:pt x="13641" y="5261"/>
                    <a:pt x="7946" y="2716"/>
                    <a:pt x="5430" y="2716"/>
                  </a:cubicBezTo>
                  <a:cubicBezTo>
                    <a:pt x="5359" y="2716"/>
                    <a:pt x="5290" y="2718"/>
                    <a:pt x="5224" y="2722"/>
                  </a:cubicBezTo>
                  <a:cubicBezTo>
                    <a:pt x="4288" y="2776"/>
                    <a:pt x="3255" y="2879"/>
                    <a:pt x="2375" y="2979"/>
                  </a:cubicBezTo>
                  <a:lnTo>
                    <a:pt x="8128" y="583"/>
                  </a:lnTo>
                  <a:close/>
                  <a:moveTo>
                    <a:pt x="8095" y="1"/>
                  </a:moveTo>
                  <a:cubicBezTo>
                    <a:pt x="8056" y="1"/>
                    <a:pt x="8018" y="8"/>
                    <a:pt x="7982" y="23"/>
                  </a:cubicBezTo>
                  <a:lnTo>
                    <a:pt x="206" y="3263"/>
                  </a:lnTo>
                  <a:cubicBezTo>
                    <a:pt x="73" y="3319"/>
                    <a:pt x="1" y="3465"/>
                    <a:pt x="39" y="3603"/>
                  </a:cubicBezTo>
                  <a:cubicBezTo>
                    <a:pt x="74" y="3729"/>
                    <a:pt x="188" y="3814"/>
                    <a:pt x="316" y="3814"/>
                  </a:cubicBezTo>
                  <a:cubicBezTo>
                    <a:pt x="329" y="3814"/>
                    <a:pt x="343" y="3813"/>
                    <a:pt x="356" y="3812"/>
                  </a:cubicBezTo>
                  <a:cubicBezTo>
                    <a:pt x="385" y="3807"/>
                    <a:pt x="3092" y="3422"/>
                    <a:pt x="5258" y="3295"/>
                  </a:cubicBezTo>
                  <a:cubicBezTo>
                    <a:pt x="5317" y="3291"/>
                    <a:pt x="5379" y="3289"/>
                    <a:pt x="5443" y="3289"/>
                  </a:cubicBezTo>
                  <a:cubicBezTo>
                    <a:pt x="7807" y="3289"/>
                    <a:pt x="13262" y="5742"/>
                    <a:pt x="16402" y="10934"/>
                  </a:cubicBezTo>
                  <a:cubicBezTo>
                    <a:pt x="20701" y="18044"/>
                    <a:pt x="19114" y="23088"/>
                    <a:pt x="19098" y="23139"/>
                  </a:cubicBezTo>
                  <a:cubicBezTo>
                    <a:pt x="19068" y="23228"/>
                    <a:pt x="19084" y="23325"/>
                    <a:pt x="19139" y="23400"/>
                  </a:cubicBezTo>
                  <a:lnTo>
                    <a:pt x="20695" y="25473"/>
                  </a:lnTo>
                  <a:cubicBezTo>
                    <a:pt x="20750" y="25545"/>
                    <a:pt x="20834" y="25588"/>
                    <a:pt x="20924" y="25588"/>
                  </a:cubicBezTo>
                  <a:cubicBezTo>
                    <a:pt x="20941" y="25588"/>
                    <a:pt x="20958" y="25587"/>
                    <a:pt x="20974" y="25584"/>
                  </a:cubicBezTo>
                  <a:cubicBezTo>
                    <a:pt x="21081" y="25565"/>
                    <a:pt x="21167" y="25487"/>
                    <a:pt x="21197" y="25384"/>
                  </a:cubicBezTo>
                  <a:lnTo>
                    <a:pt x="21975" y="22792"/>
                  </a:lnTo>
                  <a:cubicBezTo>
                    <a:pt x="22785" y="20094"/>
                    <a:pt x="22770" y="12654"/>
                    <a:pt x="19091" y="6874"/>
                  </a:cubicBezTo>
                  <a:cubicBezTo>
                    <a:pt x="15434" y="1126"/>
                    <a:pt x="8206" y="15"/>
                    <a:pt x="8134" y="3"/>
                  </a:cubicBezTo>
                  <a:cubicBezTo>
                    <a:pt x="8121" y="1"/>
                    <a:pt x="8108" y="1"/>
                    <a:pt x="8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24;p52">
              <a:extLst>
                <a:ext uri="{FF2B5EF4-FFF2-40B4-BE49-F238E27FC236}">
                  <a16:creationId xmlns:a16="http://schemas.microsoft.com/office/drawing/2014/main" id="{A101A594-7AFD-71BE-9C02-67683149642A}"/>
                </a:ext>
              </a:extLst>
            </p:cNvPr>
            <p:cNvSpPr/>
            <p:nvPr/>
          </p:nvSpPr>
          <p:spPr>
            <a:xfrm>
              <a:off x="4753300" y="4026750"/>
              <a:ext cx="359575" cy="361375"/>
            </a:xfrm>
            <a:custGeom>
              <a:avLst/>
              <a:gdLst/>
              <a:ahLst/>
              <a:cxnLst/>
              <a:rect l="l" t="t" r="r" b="b"/>
              <a:pathLst>
                <a:path w="14383" h="14455" extrusionOk="0">
                  <a:moveTo>
                    <a:pt x="13677" y="1"/>
                  </a:moveTo>
                  <a:cubicBezTo>
                    <a:pt x="13321" y="1"/>
                    <a:pt x="13047" y="310"/>
                    <a:pt x="13032" y="688"/>
                  </a:cubicBezTo>
                  <a:cubicBezTo>
                    <a:pt x="13016" y="1019"/>
                    <a:pt x="12553" y="8376"/>
                    <a:pt x="2527" y="11797"/>
                  </a:cubicBezTo>
                  <a:cubicBezTo>
                    <a:pt x="2260" y="11495"/>
                    <a:pt x="1885" y="11306"/>
                    <a:pt x="1467" y="11306"/>
                  </a:cubicBezTo>
                  <a:cubicBezTo>
                    <a:pt x="657" y="11306"/>
                    <a:pt x="0" y="12011"/>
                    <a:pt x="0" y="12880"/>
                  </a:cubicBezTo>
                  <a:cubicBezTo>
                    <a:pt x="0" y="13748"/>
                    <a:pt x="657" y="14455"/>
                    <a:pt x="1467" y="14455"/>
                  </a:cubicBezTo>
                  <a:cubicBezTo>
                    <a:pt x="2182" y="14455"/>
                    <a:pt x="2777" y="13902"/>
                    <a:pt x="2906" y="13174"/>
                  </a:cubicBezTo>
                  <a:cubicBezTo>
                    <a:pt x="13897" y="9441"/>
                    <a:pt x="14353" y="1115"/>
                    <a:pt x="14367" y="750"/>
                  </a:cubicBezTo>
                  <a:cubicBezTo>
                    <a:pt x="14383" y="353"/>
                    <a:pt x="14096" y="19"/>
                    <a:pt x="13727" y="3"/>
                  </a:cubicBezTo>
                  <a:cubicBezTo>
                    <a:pt x="13710" y="1"/>
                    <a:pt x="13694" y="1"/>
                    <a:pt x="13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25;p52">
              <a:extLst>
                <a:ext uri="{FF2B5EF4-FFF2-40B4-BE49-F238E27FC236}">
                  <a16:creationId xmlns:a16="http://schemas.microsoft.com/office/drawing/2014/main" id="{AF95565D-38A6-6E4B-ADD0-8DE537EAAA69}"/>
                </a:ext>
              </a:extLst>
            </p:cNvPr>
            <p:cNvSpPr/>
            <p:nvPr/>
          </p:nvSpPr>
          <p:spPr>
            <a:xfrm>
              <a:off x="5007975" y="3789350"/>
              <a:ext cx="240725" cy="291875"/>
            </a:xfrm>
            <a:custGeom>
              <a:avLst/>
              <a:gdLst/>
              <a:ahLst/>
              <a:cxnLst/>
              <a:rect l="l" t="t" r="r" b="b"/>
              <a:pathLst>
                <a:path w="9629" h="11675" extrusionOk="0">
                  <a:moveTo>
                    <a:pt x="4815" y="1"/>
                  </a:moveTo>
                  <a:cubicBezTo>
                    <a:pt x="2156" y="1"/>
                    <a:pt x="1" y="2614"/>
                    <a:pt x="1" y="5838"/>
                  </a:cubicBezTo>
                  <a:cubicBezTo>
                    <a:pt x="1" y="7386"/>
                    <a:pt x="508" y="8871"/>
                    <a:pt x="1411" y="9965"/>
                  </a:cubicBezTo>
                  <a:cubicBezTo>
                    <a:pt x="2314" y="11061"/>
                    <a:pt x="3537" y="11675"/>
                    <a:pt x="4815" y="11675"/>
                  </a:cubicBezTo>
                  <a:cubicBezTo>
                    <a:pt x="6091" y="11675"/>
                    <a:pt x="7316" y="11061"/>
                    <a:pt x="8218" y="9965"/>
                  </a:cubicBezTo>
                  <a:cubicBezTo>
                    <a:pt x="9121" y="8871"/>
                    <a:pt x="9629" y="7386"/>
                    <a:pt x="9629" y="5838"/>
                  </a:cubicBezTo>
                  <a:cubicBezTo>
                    <a:pt x="9629" y="2614"/>
                    <a:pt x="7473" y="1"/>
                    <a:pt x="4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26;p52">
              <a:extLst>
                <a:ext uri="{FF2B5EF4-FFF2-40B4-BE49-F238E27FC236}">
                  <a16:creationId xmlns:a16="http://schemas.microsoft.com/office/drawing/2014/main" id="{B3B6A4BD-D7CA-6008-0314-A0A05A0E2C89}"/>
                </a:ext>
              </a:extLst>
            </p:cNvPr>
            <p:cNvSpPr/>
            <p:nvPr/>
          </p:nvSpPr>
          <p:spPr>
            <a:xfrm>
              <a:off x="5000850" y="3782200"/>
              <a:ext cx="255000" cy="306200"/>
            </a:xfrm>
            <a:custGeom>
              <a:avLst/>
              <a:gdLst/>
              <a:ahLst/>
              <a:cxnLst/>
              <a:rect l="l" t="t" r="r" b="b"/>
              <a:pathLst>
                <a:path w="10200" h="12248" extrusionOk="0">
                  <a:moveTo>
                    <a:pt x="5100" y="574"/>
                  </a:moveTo>
                  <a:cubicBezTo>
                    <a:pt x="7596" y="574"/>
                    <a:pt x="9627" y="3063"/>
                    <a:pt x="9627" y="6124"/>
                  </a:cubicBezTo>
                  <a:cubicBezTo>
                    <a:pt x="9627" y="9184"/>
                    <a:pt x="7595" y="11675"/>
                    <a:pt x="5100" y="11675"/>
                  </a:cubicBezTo>
                  <a:cubicBezTo>
                    <a:pt x="2604" y="11675"/>
                    <a:pt x="573" y="9184"/>
                    <a:pt x="573" y="6124"/>
                  </a:cubicBezTo>
                  <a:cubicBezTo>
                    <a:pt x="573" y="3063"/>
                    <a:pt x="2603" y="574"/>
                    <a:pt x="5100" y="574"/>
                  </a:cubicBezTo>
                  <a:close/>
                  <a:moveTo>
                    <a:pt x="5100" y="1"/>
                  </a:moveTo>
                  <a:cubicBezTo>
                    <a:pt x="2287" y="1"/>
                    <a:pt x="0" y="2747"/>
                    <a:pt x="0" y="6124"/>
                  </a:cubicBezTo>
                  <a:cubicBezTo>
                    <a:pt x="0" y="9500"/>
                    <a:pt x="2287" y="12248"/>
                    <a:pt x="5100" y="12248"/>
                  </a:cubicBezTo>
                  <a:cubicBezTo>
                    <a:pt x="7912" y="12248"/>
                    <a:pt x="10199" y="9499"/>
                    <a:pt x="10199" y="6124"/>
                  </a:cubicBezTo>
                  <a:cubicBezTo>
                    <a:pt x="10199" y="2749"/>
                    <a:pt x="7911" y="1"/>
                    <a:pt x="5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27;p52">
              <a:extLst>
                <a:ext uri="{FF2B5EF4-FFF2-40B4-BE49-F238E27FC236}">
                  <a16:creationId xmlns:a16="http://schemas.microsoft.com/office/drawing/2014/main" id="{569BCA09-CD74-84ED-4377-0FECC7A7A2DA}"/>
                </a:ext>
              </a:extLst>
            </p:cNvPr>
            <p:cNvSpPr/>
            <p:nvPr/>
          </p:nvSpPr>
          <p:spPr>
            <a:xfrm>
              <a:off x="4925000" y="3929775"/>
              <a:ext cx="418000" cy="1093600"/>
            </a:xfrm>
            <a:custGeom>
              <a:avLst/>
              <a:gdLst/>
              <a:ahLst/>
              <a:cxnLst/>
              <a:rect l="l" t="t" r="r" b="b"/>
              <a:pathLst>
                <a:path w="16720" h="43744" extrusionOk="0">
                  <a:moveTo>
                    <a:pt x="10402" y="0"/>
                  </a:moveTo>
                  <a:cubicBezTo>
                    <a:pt x="10107" y="0"/>
                    <a:pt x="9899" y="247"/>
                    <a:pt x="9851" y="583"/>
                  </a:cubicBezTo>
                  <a:cubicBezTo>
                    <a:pt x="9721" y="1490"/>
                    <a:pt x="9721" y="2528"/>
                    <a:pt x="9721" y="2528"/>
                  </a:cubicBezTo>
                  <a:cubicBezTo>
                    <a:pt x="9721" y="2528"/>
                    <a:pt x="9608" y="5796"/>
                    <a:pt x="9680" y="8839"/>
                  </a:cubicBezTo>
                  <a:lnTo>
                    <a:pt x="9680" y="8839"/>
                  </a:lnTo>
                  <a:lnTo>
                    <a:pt x="9204" y="2399"/>
                  </a:lnTo>
                  <a:cubicBezTo>
                    <a:pt x="9204" y="2399"/>
                    <a:pt x="9089" y="2215"/>
                    <a:pt x="8917" y="2215"/>
                  </a:cubicBezTo>
                  <a:cubicBezTo>
                    <a:pt x="8681" y="2215"/>
                    <a:pt x="8337" y="2562"/>
                    <a:pt x="8037" y="4213"/>
                  </a:cubicBezTo>
                  <a:cubicBezTo>
                    <a:pt x="7518" y="7064"/>
                    <a:pt x="7518" y="13933"/>
                    <a:pt x="7518" y="13933"/>
                  </a:cubicBezTo>
                  <a:cubicBezTo>
                    <a:pt x="7518" y="13933"/>
                    <a:pt x="7512" y="13934"/>
                    <a:pt x="7501" y="13934"/>
                  </a:cubicBezTo>
                  <a:cubicBezTo>
                    <a:pt x="7342" y="13934"/>
                    <a:pt x="6109" y="13820"/>
                    <a:pt x="4538" y="10433"/>
                  </a:cubicBezTo>
                  <a:cubicBezTo>
                    <a:pt x="3448" y="8086"/>
                    <a:pt x="3171" y="6878"/>
                    <a:pt x="2937" y="6878"/>
                  </a:cubicBezTo>
                  <a:cubicBezTo>
                    <a:pt x="2808" y="6878"/>
                    <a:pt x="2693" y="7239"/>
                    <a:pt x="2464" y="7971"/>
                  </a:cubicBezTo>
                  <a:cubicBezTo>
                    <a:pt x="1816" y="10045"/>
                    <a:pt x="4019" y="14062"/>
                    <a:pt x="4668" y="15359"/>
                  </a:cubicBezTo>
                  <a:cubicBezTo>
                    <a:pt x="5316" y="16655"/>
                    <a:pt x="5704" y="17173"/>
                    <a:pt x="5704" y="17173"/>
                  </a:cubicBezTo>
                  <a:cubicBezTo>
                    <a:pt x="5704" y="17173"/>
                    <a:pt x="520" y="20414"/>
                    <a:pt x="260" y="22746"/>
                  </a:cubicBezTo>
                  <a:cubicBezTo>
                    <a:pt x="1" y="25080"/>
                    <a:pt x="1557" y="43744"/>
                    <a:pt x="1557" y="43744"/>
                  </a:cubicBezTo>
                  <a:lnTo>
                    <a:pt x="8556" y="42447"/>
                  </a:lnTo>
                  <a:lnTo>
                    <a:pt x="5575" y="26636"/>
                  </a:lnTo>
                  <a:cubicBezTo>
                    <a:pt x="5575" y="26636"/>
                    <a:pt x="14906" y="16397"/>
                    <a:pt x="15813" y="14452"/>
                  </a:cubicBezTo>
                  <a:cubicBezTo>
                    <a:pt x="16719" y="12508"/>
                    <a:pt x="13350" y="6417"/>
                    <a:pt x="12314" y="2917"/>
                  </a:cubicBezTo>
                  <a:cubicBezTo>
                    <a:pt x="11660" y="714"/>
                    <a:pt x="10905" y="0"/>
                    <a:pt x="10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28;p52">
              <a:extLst>
                <a:ext uri="{FF2B5EF4-FFF2-40B4-BE49-F238E27FC236}">
                  <a16:creationId xmlns:a16="http://schemas.microsoft.com/office/drawing/2014/main" id="{256F985B-EC1F-1101-406D-B0ACDFD12FE3}"/>
                </a:ext>
              </a:extLst>
            </p:cNvPr>
            <p:cNvSpPr/>
            <p:nvPr/>
          </p:nvSpPr>
          <p:spPr>
            <a:xfrm>
              <a:off x="4917900" y="3922650"/>
              <a:ext cx="425475" cy="1107900"/>
            </a:xfrm>
            <a:custGeom>
              <a:avLst/>
              <a:gdLst/>
              <a:ahLst/>
              <a:cxnLst/>
              <a:rect l="l" t="t" r="r" b="b"/>
              <a:pathLst>
                <a:path w="17019" h="44316" extrusionOk="0">
                  <a:moveTo>
                    <a:pt x="10688" y="572"/>
                  </a:moveTo>
                  <a:cubicBezTo>
                    <a:pt x="10985" y="572"/>
                    <a:pt x="11686" y="1132"/>
                    <a:pt x="12325" y="3284"/>
                  </a:cubicBezTo>
                  <a:cubicBezTo>
                    <a:pt x="12670" y="4453"/>
                    <a:pt x="13259" y="5872"/>
                    <a:pt x="13884" y="7376"/>
                  </a:cubicBezTo>
                  <a:cubicBezTo>
                    <a:pt x="15059" y="10213"/>
                    <a:pt x="16393" y="13428"/>
                    <a:pt x="15838" y="14617"/>
                  </a:cubicBezTo>
                  <a:cubicBezTo>
                    <a:pt x="14960" y="16499"/>
                    <a:pt x="5741" y="26627"/>
                    <a:pt x="5648" y="26729"/>
                  </a:cubicBezTo>
                  <a:cubicBezTo>
                    <a:pt x="5587" y="26795"/>
                    <a:pt x="5561" y="26886"/>
                    <a:pt x="5578" y="26974"/>
                  </a:cubicBezTo>
                  <a:lnTo>
                    <a:pt x="8504" y="42504"/>
                  </a:lnTo>
                  <a:lnTo>
                    <a:pt x="2100" y="43690"/>
                  </a:lnTo>
                  <a:cubicBezTo>
                    <a:pt x="1897" y="41227"/>
                    <a:pt x="594" y="25178"/>
                    <a:pt x="830" y="23064"/>
                  </a:cubicBezTo>
                  <a:cubicBezTo>
                    <a:pt x="1029" y="21265"/>
                    <a:pt x="4731" y="18583"/>
                    <a:pt x="6140" y="17702"/>
                  </a:cubicBezTo>
                  <a:cubicBezTo>
                    <a:pt x="6282" y="17613"/>
                    <a:pt x="6318" y="17421"/>
                    <a:pt x="6217" y="17287"/>
                  </a:cubicBezTo>
                  <a:cubicBezTo>
                    <a:pt x="6214" y="17283"/>
                    <a:pt x="5832" y="16765"/>
                    <a:pt x="5207" y="15517"/>
                  </a:cubicBezTo>
                  <a:lnTo>
                    <a:pt x="5019" y="15143"/>
                  </a:lnTo>
                  <a:cubicBezTo>
                    <a:pt x="4253" y="13645"/>
                    <a:pt x="2461" y="10135"/>
                    <a:pt x="3022" y="8342"/>
                  </a:cubicBezTo>
                  <a:cubicBezTo>
                    <a:pt x="3093" y="8113"/>
                    <a:pt x="3170" y="7867"/>
                    <a:pt x="3236" y="7680"/>
                  </a:cubicBezTo>
                  <a:cubicBezTo>
                    <a:pt x="3311" y="7852"/>
                    <a:pt x="3401" y="8084"/>
                    <a:pt x="3495" y="8321"/>
                  </a:cubicBezTo>
                  <a:cubicBezTo>
                    <a:pt x="3733" y="8927"/>
                    <a:pt x="4060" y="9757"/>
                    <a:pt x="4562" y="10840"/>
                  </a:cubicBezTo>
                  <a:cubicBezTo>
                    <a:pt x="6163" y="14286"/>
                    <a:pt x="7477" y="14506"/>
                    <a:pt x="7780" y="14506"/>
                  </a:cubicBezTo>
                  <a:cubicBezTo>
                    <a:pt x="7803" y="14506"/>
                    <a:pt x="7820" y="14505"/>
                    <a:pt x="7831" y="14504"/>
                  </a:cubicBezTo>
                  <a:cubicBezTo>
                    <a:pt x="7978" y="14489"/>
                    <a:pt x="8089" y="14366"/>
                    <a:pt x="8089" y="14218"/>
                  </a:cubicBezTo>
                  <a:cubicBezTo>
                    <a:pt x="8089" y="14151"/>
                    <a:pt x="8096" y="7342"/>
                    <a:pt x="8604" y="4549"/>
                  </a:cubicBezTo>
                  <a:cubicBezTo>
                    <a:pt x="8893" y="2956"/>
                    <a:pt x="9195" y="2792"/>
                    <a:pt x="9191" y="2784"/>
                  </a:cubicBezTo>
                  <a:lnTo>
                    <a:pt x="9191" y="2784"/>
                  </a:lnTo>
                  <a:cubicBezTo>
                    <a:pt x="9197" y="2788"/>
                    <a:pt x="9203" y="2791"/>
                    <a:pt x="9209" y="2797"/>
                  </a:cubicBezTo>
                  <a:lnTo>
                    <a:pt x="9678" y="9119"/>
                  </a:lnTo>
                  <a:cubicBezTo>
                    <a:pt x="9715" y="10707"/>
                    <a:pt x="9803" y="12238"/>
                    <a:pt x="9983" y="13233"/>
                  </a:cubicBezTo>
                  <a:cubicBezTo>
                    <a:pt x="10008" y="13370"/>
                    <a:pt x="10128" y="13467"/>
                    <a:pt x="10264" y="13467"/>
                  </a:cubicBezTo>
                  <a:cubicBezTo>
                    <a:pt x="10276" y="13467"/>
                    <a:pt x="10289" y="13466"/>
                    <a:pt x="10301" y="13465"/>
                  </a:cubicBezTo>
                  <a:cubicBezTo>
                    <a:pt x="10453" y="13446"/>
                    <a:pt x="10561" y="13312"/>
                    <a:pt x="10551" y="13161"/>
                  </a:cubicBezTo>
                  <a:lnTo>
                    <a:pt x="10253" y="9133"/>
                  </a:lnTo>
                  <a:cubicBezTo>
                    <a:pt x="10182" y="6123"/>
                    <a:pt x="10291" y="2869"/>
                    <a:pt x="10293" y="2813"/>
                  </a:cubicBezTo>
                  <a:cubicBezTo>
                    <a:pt x="10293" y="2804"/>
                    <a:pt x="10294" y="1786"/>
                    <a:pt x="10420" y="909"/>
                  </a:cubicBezTo>
                  <a:cubicBezTo>
                    <a:pt x="10441" y="761"/>
                    <a:pt x="10520" y="584"/>
                    <a:pt x="10671" y="572"/>
                  </a:cubicBezTo>
                  <a:close/>
                  <a:moveTo>
                    <a:pt x="10677" y="0"/>
                  </a:moveTo>
                  <a:cubicBezTo>
                    <a:pt x="10660" y="0"/>
                    <a:pt x="10644" y="1"/>
                    <a:pt x="10629" y="2"/>
                  </a:cubicBezTo>
                  <a:cubicBezTo>
                    <a:pt x="10224" y="31"/>
                    <a:pt x="9919" y="356"/>
                    <a:pt x="9852" y="829"/>
                  </a:cubicBezTo>
                  <a:cubicBezTo>
                    <a:pt x="9762" y="1463"/>
                    <a:pt x="9733" y="2148"/>
                    <a:pt x="9724" y="2522"/>
                  </a:cubicBezTo>
                  <a:cubicBezTo>
                    <a:pt x="9641" y="2394"/>
                    <a:pt x="9447" y="2214"/>
                    <a:pt x="9197" y="2214"/>
                  </a:cubicBezTo>
                  <a:cubicBezTo>
                    <a:pt x="9166" y="2214"/>
                    <a:pt x="9134" y="2217"/>
                    <a:pt x="9101" y="2223"/>
                  </a:cubicBezTo>
                  <a:cubicBezTo>
                    <a:pt x="8631" y="2313"/>
                    <a:pt x="8302" y="2999"/>
                    <a:pt x="8039" y="4447"/>
                  </a:cubicBezTo>
                  <a:cubicBezTo>
                    <a:pt x="7585" y="6946"/>
                    <a:pt x="7526" y="12380"/>
                    <a:pt x="7518" y="13853"/>
                  </a:cubicBezTo>
                  <a:cubicBezTo>
                    <a:pt x="7088" y="13656"/>
                    <a:pt x="6183" y="12971"/>
                    <a:pt x="5081" y="10598"/>
                  </a:cubicBezTo>
                  <a:cubicBezTo>
                    <a:pt x="4586" y="9531"/>
                    <a:pt x="4263" y="8712"/>
                    <a:pt x="4028" y="8113"/>
                  </a:cubicBezTo>
                  <a:cubicBezTo>
                    <a:pt x="3668" y="7197"/>
                    <a:pt x="3563" y="6875"/>
                    <a:pt x="3252" y="6875"/>
                  </a:cubicBezTo>
                  <a:cubicBezTo>
                    <a:pt x="3238" y="6875"/>
                    <a:pt x="3223" y="6876"/>
                    <a:pt x="3208" y="6877"/>
                  </a:cubicBezTo>
                  <a:cubicBezTo>
                    <a:pt x="2875" y="6889"/>
                    <a:pt x="2774" y="7213"/>
                    <a:pt x="2475" y="8172"/>
                  </a:cubicBezTo>
                  <a:cubicBezTo>
                    <a:pt x="1844" y="10187"/>
                    <a:pt x="3643" y="13711"/>
                    <a:pt x="4509" y="15405"/>
                  </a:cubicBezTo>
                  <a:lnTo>
                    <a:pt x="4695" y="15773"/>
                  </a:lnTo>
                  <a:cubicBezTo>
                    <a:pt x="5102" y="16587"/>
                    <a:pt x="5410" y="17101"/>
                    <a:pt x="5587" y="17376"/>
                  </a:cubicBezTo>
                  <a:cubicBezTo>
                    <a:pt x="4522" y="18073"/>
                    <a:pt x="500" y="20837"/>
                    <a:pt x="260" y="23000"/>
                  </a:cubicBezTo>
                  <a:cubicBezTo>
                    <a:pt x="0" y="25335"/>
                    <a:pt x="1491" y="43290"/>
                    <a:pt x="1555" y="44053"/>
                  </a:cubicBezTo>
                  <a:cubicBezTo>
                    <a:pt x="1568" y="44201"/>
                    <a:pt x="1692" y="44316"/>
                    <a:pt x="1841" y="44316"/>
                  </a:cubicBezTo>
                  <a:cubicBezTo>
                    <a:pt x="1858" y="44316"/>
                    <a:pt x="1875" y="44313"/>
                    <a:pt x="1892" y="44311"/>
                  </a:cubicBezTo>
                  <a:lnTo>
                    <a:pt x="8891" y="43014"/>
                  </a:lnTo>
                  <a:cubicBezTo>
                    <a:pt x="8966" y="43002"/>
                    <a:pt x="9032" y="42958"/>
                    <a:pt x="9075" y="42895"/>
                  </a:cubicBezTo>
                  <a:cubicBezTo>
                    <a:pt x="9119" y="42833"/>
                    <a:pt x="9135" y="42755"/>
                    <a:pt x="9121" y="42680"/>
                  </a:cubicBezTo>
                  <a:lnTo>
                    <a:pt x="6166" y="27009"/>
                  </a:lnTo>
                  <a:cubicBezTo>
                    <a:pt x="7213" y="25857"/>
                    <a:pt x="15481" y="16735"/>
                    <a:pt x="16356" y="14859"/>
                  </a:cubicBezTo>
                  <a:cubicBezTo>
                    <a:pt x="17018" y="13442"/>
                    <a:pt x="15693" y="10246"/>
                    <a:pt x="14412" y="7156"/>
                  </a:cubicBezTo>
                  <a:cubicBezTo>
                    <a:pt x="13794" y="5667"/>
                    <a:pt x="13210" y="4259"/>
                    <a:pt x="12873" y="3121"/>
                  </a:cubicBezTo>
                  <a:cubicBezTo>
                    <a:pt x="12047" y="335"/>
                    <a:pt x="11087" y="0"/>
                    <a:pt x="10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29;p52">
              <a:extLst>
                <a:ext uri="{FF2B5EF4-FFF2-40B4-BE49-F238E27FC236}">
                  <a16:creationId xmlns:a16="http://schemas.microsoft.com/office/drawing/2014/main" id="{B89E3E1D-17C4-C852-9BD1-79E622B8ECFE}"/>
                </a:ext>
              </a:extLst>
            </p:cNvPr>
            <p:cNvSpPr/>
            <p:nvPr/>
          </p:nvSpPr>
          <p:spPr>
            <a:xfrm>
              <a:off x="5225425" y="3995500"/>
              <a:ext cx="44525" cy="254150"/>
            </a:xfrm>
            <a:custGeom>
              <a:avLst/>
              <a:gdLst/>
              <a:ahLst/>
              <a:cxnLst/>
              <a:rect l="l" t="t" r="r" b="b"/>
              <a:pathLst>
                <a:path w="1781" h="10166" extrusionOk="0">
                  <a:moveTo>
                    <a:pt x="301" y="1"/>
                  </a:moveTo>
                  <a:cubicBezTo>
                    <a:pt x="293" y="1"/>
                    <a:pt x="285" y="1"/>
                    <a:pt x="277" y="2"/>
                  </a:cubicBezTo>
                  <a:cubicBezTo>
                    <a:pt x="118" y="14"/>
                    <a:pt x="0" y="151"/>
                    <a:pt x="11" y="309"/>
                  </a:cubicBezTo>
                  <a:cubicBezTo>
                    <a:pt x="33" y="600"/>
                    <a:pt x="540" y="7492"/>
                    <a:pt x="1187" y="9952"/>
                  </a:cubicBezTo>
                  <a:cubicBezTo>
                    <a:pt x="1220" y="10078"/>
                    <a:pt x="1333" y="10166"/>
                    <a:pt x="1464" y="10166"/>
                  </a:cubicBezTo>
                  <a:cubicBezTo>
                    <a:pt x="1488" y="10166"/>
                    <a:pt x="1512" y="10163"/>
                    <a:pt x="1537" y="10156"/>
                  </a:cubicBezTo>
                  <a:cubicBezTo>
                    <a:pt x="1689" y="10116"/>
                    <a:pt x="1781" y="9960"/>
                    <a:pt x="1740" y="9807"/>
                  </a:cubicBezTo>
                  <a:cubicBezTo>
                    <a:pt x="1106" y="7397"/>
                    <a:pt x="588" y="339"/>
                    <a:pt x="582" y="267"/>
                  </a:cubicBezTo>
                  <a:cubicBezTo>
                    <a:pt x="571" y="118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30;p52">
              <a:extLst>
                <a:ext uri="{FF2B5EF4-FFF2-40B4-BE49-F238E27FC236}">
                  <a16:creationId xmlns:a16="http://schemas.microsoft.com/office/drawing/2014/main" id="{2687FABD-773A-9E6C-1FC6-8CB6141909BC}"/>
                </a:ext>
              </a:extLst>
            </p:cNvPr>
            <p:cNvSpPr/>
            <p:nvPr/>
          </p:nvSpPr>
          <p:spPr>
            <a:xfrm>
              <a:off x="3513100" y="2761575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7" y="13045"/>
                  </a:moveTo>
                  <a:cubicBezTo>
                    <a:pt x="72530" y="13045"/>
                    <a:pt x="89688" y="30203"/>
                    <a:pt x="89688" y="51366"/>
                  </a:cubicBezTo>
                  <a:cubicBezTo>
                    <a:pt x="89688" y="72531"/>
                    <a:pt x="72530" y="89687"/>
                    <a:pt x="51367" y="89687"/>
                  </a:cubicBezTo>
                  <a:cubicBezTo>
                    <a:pt x="30202" y="89687"/>
                    <a:pt x="13046" y="72531"/>
                    <a:pt x="13046" y="51366"/>
                  </a:cubicBezTo>
                  <a:cubicBezTo>
                    <a:pt x="13046" y="30202"/>
                    <a:pt x="30202" y="13045"/>
                    <a:pt x="51367" y="13045"/>
                  </a:cubicBezTo>
                  <a:close/>
                  <a:moveTo>
                    <a:pt x="46272" y="0"/>
                  </a:moveTo>
                  <a:lnTo>
                    <a:pt x="44931" y="5895"/>
                  </a:lnTo>
                  <a:cubicBezTo>
                    <a:pt x="41376" y="6393"/>
                    <a:pt x="37894" y="7309"/>
                    <a:pt x="34554" y="8626"/>
                  </a:cubicBezTo>
                  <a:lnTo>
                    <a:pt x="30410" y="4153"/>
                  </a:lnTo>
                  <a:lnTo>
                    <a:pt x="21271" y="9430"/>
                  </a:lnTo>
                  <a:lnTo>
                    <a:pt x="23059" y="15211"/>
                  </a:lnTo>
                  <a:cubicBezTo>
                    <a:pt x="20236" y="17424"/>
                    <a:pt x="17680" y="19958"/>
                    <a:pt x="15444" y="22762"/>
                  </a:cubicBezTo>
                  <a:lnTo>
                    <a:pt x="9611" y="20957"/>
                  </a:lnTo>
                  <a:lnTo>
                    <a:pt x="4334" y="30097"/>
                  </a:lnTo>
                  <a:lnTo>
                    <a:pt x="8764" y="34202"/>
                  </a:lnTo>
                  <a:cubicBezTo>
                    <a:pt x="7441" y="37484"/>
                    <a:pt x="6478" y="40951"/>
                    <a:pt x="5941" y="44558"/>
                  </a:cubicBezTo>
                  <a:lnTo>
                    <a:pt x="1" y="45909"/>
                  </a:lnTo>
                  <a:lnTo>
                    <a:pt x="1" y="56463"/>
                  </a:lnTo>
                  <a:lnTo>
                    <a:pt x="5894" y="57803"/>
                  </a:lnTo>
                  <a:cubicBezTo>
                    <a:pt x="6392" y="61357"/>
                    <a:pt x="7310" y="64841"/>
                    <a:pt x="8625" y="68181"/>
                  </a:cubicBezTo>
                  <a:lnTo>
                    <a:pt x="4154" y="72324"/>
                  </a:lnTo>
                  <a:lnTo>
                    <a:pt x="9429" y="81463"/>
                  </a:lnTo>
                  <a:lnTo>
                    <a:pt x="15210" y="79675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8" y="93122"/>
                  </a:lnTo>
                  <a:lnTo>
                    <a:pt x="30096" y="98399"/>
                  </a:lnTo>
                  <a:lnTo>
                    <a:pt x="34201" y="93969"/>
                  </a:lnTo>
                  <a:cubicBezTo>
                    <a:pt x="37483" y="95293"/>
                    <a:pt x="40950" y="96256"/>
                    <a:pt x="44557" y="96792"/>
                  </a:cubicBezTo>
                  <a:lnTo>
                    <a:pt x="45908" y="102733"/>
                  </a:lnTo>
                  <a:lnTo>
                    <a:pt x="56462" y="102733"/>
                  </a:lnTo>
                  <a:lnTo>
                    <a:pt x="57803" y="96839"/>
                  </a:lnTo>
                  <a:cubicBezTo>
                    <a:pt x="61357" y="96341"/>
                    <a:pt x="64840" y="95423"/>
                    <a:pt x="68180" y="94108"/>
                  </a:cubicBezTo>
                  <a:lnTo>
                    <a:pt x="72323" y="98581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10"/>
                    <a:pt x="85052" y="82776"/>
                    <a:pt x="87288" y="79972"/>
                  </a:cubicBezTo>
                  <a:lnTo>
                    <a:pt x="93123" y="81777"/>
                  </a:lnTo>
                  <a:lnTo>
                    <a:pt x="98398" y="72638"/>
                  </a:lnTo>
                  <a:lnTo>
                    <a:pt x="93968" y="68534"/>
                  </a:lnTo>
                  <a:cubicBezTo>
                    <a:pt x="95314" y="65204"/>
                    <a:pt x="96261" y="61728"/>
                    <a:pt x="96791" y="58176"/>
                  </a:cubicBezTo>
                  <a:lnTo>
                    <a:pt x="102733" y="56823"/>
                  </a:lnTo>
                  <a:lnTo>
                    <a:pt x="102733" y="46271"/>
                  </a:lnTo>
                  <a:lnTo>
                    <a:pt x="96839" y="44931"/>
                  </a:lnTo>
                  <a:cubicBezTo>
                    <a:pt x="96340" y="41377"/>
                    <a:pt x="95424" y="37893"/>
                    <a:pt x="94107" y="34553"/>
                  </a:cubicBezTo>
                  <a:lnTo>
                    <a:pt x="98580" y="30409"/>
                  </a:lnTo>
                  <a:lnTo>
                    <a:pt x="93303" y="21271"/>
                  </a:lnTo>
                  <a:lnTo>
                    <a:pt x="87522" y="23058"/>
                  </a:lnTo>
                  <a:cubicBezTo>
                    <a:pt x="85310" y="20237"/>
                    <a:pt x="82775" y="17681"/>
                    <a:pt x="79972" y="15445"/>
                  </a:cubicBezTo>
                  <a:lnTo>
                    <a:pt x="81776" y="9611"/>
                  </a:lnTo>
                  <a:lnTo>
                    <a:pt x="72637" y="4335"/>
                  </a:lnTo>
                  <a:lnTo>
                    <a:pt x="68533" y="8765"/>
                  </a:lnTo>
                  <a:cubicBezTo>
                    <a:pt x="65249" y="7441"/>
                    <a:pt x="61783" y="6478"/>
                    <a:pt x="58175" y="5942"/>
                  </a:cubicBezTo>
                  <a:lnTo>
                    <a:pt x="568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31;p52">
              <a:extLst>
                <a:ext uri="{FF2B5EF4-FFF2-40B4-BE49-F238E27FC236}">
                  <a16:creationId xmlns:a16="http://schemas.microsoft.com/office/drawing/2014/main" id="{A0E111E5-6D2B-6E3D-AF88-7E5C5128F06F}"/>
                </a:ext>
              </a:extLst>
            </p:cNvPr>
            <p:cNvSpPr/>
            <p:nvPr/>
          </p:nvSpPr>
          <p:spPr>
            <a:xfrm>
              <a:off x="3505550" y="2754025"/>
              <a:ext cx="2583400" cy="2583400"/>
            </a:xfrm>
            <a:custGeom>
              <a:avLst/>
              <a:gdLst/>
              <a:ahLst/>
              <a:cxnLst/>
              <a:rect l="l" t="t" r="r" b="b"/>
              <a:pathLst>
                <a:path w="103336" h="103336" extrusionOk="0">
                  <a:moveTo>
                    <a:pt x="51669" y="13648"/>
                  </a:moveTo>
                  <a:cubicBezTo>
                    <a:pt x="72633" y="13648"/>
                    <a:pt x="89689" y="30704"/>
                    <a:pt x="89689" y="51668"/>
                  </a:cubicBezTo>
                  <a:cubicBezTo>
                    <a:pt x="89689" y="72633"/>
                    <a:pt x="72632" y="89689"/>
                    <a:pt x="51669" y="89689"/>
                  </a:cubicBezTo>
                  <a:cubicBezTo>
                    <a:pt x="30705" y="89689"/>
                    <a:pt x="13649" y="72633"/>
                    <a:pt x="13649" y="51668"/>
                  </a:cubicBezTo>
                  <a:cubicBezTo>
                    <a:pt x="13649" y="30704"/>
                    <a:pt x="30705" y="13648"/>
                    <a:pt x="51669" y="13648"/>
                  </a:cubicBezTo>
                  <a:close/>
                  <a:moveTo>
                    <a:pt x="51669" y="13047"/>
                  </a:moveTo>
                  <a:cubicBezTo>
                    <a:pt x="30373" y="13047"/>
                    <a:pt x="13047" y="30371"/>
                    <a:pt x="13047" y="51668"/>
                  </a:cubicBezTo>
                  <a:cubicBezTo>
                    <a:pt x="13047" y="72966"/>
                    <a:pt x="30373" y="90290"/>
                    <a:pt x="51669" y="90290"/>
                  </a:cubicBezTo>
                  <a:cubicBezTo>
                    <a:pt x="72965" y="90290"/>
                    <a:pt x="90291" y="72965"/>
                    <a:pt x="90291" y="51668"/>
                  </a:cubicBezTo>
                  <a:cubicBezTo>
                    <a:pt x="90291" y="30372"/>
                    <a:pt x="72964" y="13047"/>
                    <a:pt x="51669" y="13047"/>
                  </a:cubicBezTo>
                  <a:close/>
                  <a:moveTo>
                    <a:pt x="56885" y="603"/>
                  </a:moveTo>
                  <a:lnTo>
                    <a:pt x="58229" y="6511"/>
                  </a:lnTo>
                  <a:lnTo>
                    <a:pt x="58433" y="6541"/>
                  </a:lnTo>
                  <a:cubicBezTo>
                    <a:pt x="61938" y="7062"/>
                    <a:pt x="65400" y="8006"/>
                    <a:pt x="68723" y="9346"/>
                  </a:cubicBezTo>
                  <a:lnTo>
                    <a:pt x="68915" y="9424"/>
                  </a:lnTo>
                  <a:lnTo>
                    <a:pt x="72997" y="5018"/>
                  </a:lnTo>
                  <a:lnTo>
                    <a:pt x="81719" y="10054"/>
                  </a:lnTo>
                  <a:lnTo>
                    <a:pt x="79925" y="15854"/>
                  </a:lnTo>
                  <a:lnTo>
                    <a:pt x="80086" y="15982"/>
                  </a:lnTo>
                  <a:cubicBezTo>
                    <a:pt x="82871" y="18204"/>
                    <a:pt x="85389" y="20742"/>
                    <a:pt x="87588" y="23547"/>
                  </a:cubicBezTo>
                  <a:lnTo>
                    <a:pt x="87715" y="23710"/>
                  </a:lnTo>
                  <a:lnTo>
                    <a:pt x="93465" y="21932"/>
                  </a:lnTo>
                  <a:lnTo>
                    <a:pt x="98501" y="30653"/>
                  </a:lnTo>
                  <a:lnTo>
                    <a:pt x="94054" y="34773"/>
                  </a:lnTo>
                  <a:lnTo>
                    <a:pt x="94129" y="34965"/>
                  </a:lnTo>
                  <a:cubicBezTo>
                    <a:pt x="95435" y="38283"/>
                    <a:pt x="96346" y="41743"/>
                    <a:pt x="96843" y="45274"/>
                  </a:cubicBezTo>
                  <a:lnTo>
                    <a:pt x="96872" y="45479"/>
                  </a:lnTo>
                  <a:lnTo>
                    <a:pt x="102734" y="46814"/>
                  </a:lnTo>
                  <a:lnTo>
                    <a:pt x="102734" y="56885"/>
                  </a:lnTo>
                  <a:lnTo>
                    <a:pt x="96826" y="58229"/>
                  </a:lnTo>
                  <a:lnTo>
                    <a:pt x="96796" y="58433"/>
                  </a:lnTo>
                  <a:cubicBezTo>
                    <a:pt x="96275" y="61938"/>
                    <a:pt x="95331" y="65400"/>
                    <a:pt x="93991" y="68721"/>
                  </a:cubicBezTo>
                  <a:lnTo>
                    <a:pt x="93913" y="68914"/>
                  </a:lnTo>
                  <a:lnTo>
                    <a:pt x="98319" y="72996"/>
                  </a:lnTo>
                  <a:lnTo>
                    <a:pt x="93283" y="81719"/>
                  </a:lnTo>
                  <a:lnTo>
                    <a:pt x="87484" y="79926"/>
                  </a:lnTo>
                  <a:lnTo>
                    <a:pt x="87355" y="80086"/>
                  </a:lnTo>
                  <a:cubicBezTo>
                    <a:pt x="85133" y="82871"/>
                    <a:pt x="82595" y="85390"/>
                    <a:pt x="79791" y="87588"/>
                  </a:cubicBezTo>
                  <a:lnTo>
                    <a:pt x="79627" y="87716"/>
                  </a:lnTo>
                  <a:lnTo>
                    <a:pt x="81404" y="93466"/>
                  </a:lnTo>
                  <a:lnTo>
                    <a:pt x="72683" y="98501"/>
                  </a:lnTo>
                  <a:lnTo>
                    <a:pt x="68563" y="94055"/>
                  </a:lnTo>
                  <a:lnTo>
                    <a:pt x="68372" y="94130"/>
                  </a:lnTo>
                  <a:cubicBezTo>
                    <a:pt x="65054" y="95436"/>
                    <a:pt x="61594" y="96347"/>
                    <a:pt x="58062" y="96843"/>
                  </a:cubicBezTo>
                  <a:lnTo>
                    <a:pt x="57857" y="96872"/>
                  </a:lnTo>
                  <a:lnTo>
                    <a:pt x="56523" y="102734"/>
                  </a:lnTo>
                  <a:lnTo>
                    <a:pt x="46451" y="102734"/>
                  </a:lnTo>
                  <a:lnTo>
                    <a:pt x="45107" y="96827"/>
                  </a:lnTo>
                  <a:lnTo>
                    <a:pt x="44903" y="96797"/>
                  </a:lnTo>
                  <a:cubicBezTo>
                    <a:pt x="41398" y="96275"/>
                    <a:pt x="37936" y="95331"/>
                    <a:pt x="34614" y="93991"/>
                  </a:cubicBezTo>
                  <a:lnTo>
                    <a:pt x="34422" y="93914"/>
                  </a:lnTo>
                  <a:lnTo>
                    <a:pt x="30340" y="98320"/>
                  </a:lnTo>
                  <a:lnTo>
                    <a:pt x="21617" y="93284"/>
                  </a:lnTo>
                  <a:lnTo>
                    <a:pt x="23412" y="87484"/>
                  </a:lnTo>
                  <a:lnTo>
                    <a:pt x="23251" y="87355"/>
                  </a:lnTo>
                  <a:cubicBezTo>
                    <a:pt x="20465" y="85134"/>
                    <a:pt x="17948" y="82595"/>
                    <a:pt x="15749" y="79791"/>
                  </a:cubicBezTo>
                  <a:lnTo>
                    <a:pt x="15621" y="79627"/>
                  </a:lnTo>
                  <a:lnTo>
                    <a:pt x="9872" y="81406"/>
                  </a:lnTo>
                  <a:lnTo>
                    <a:pt x="4836" y="72683"/>
                  </a:lnTo>
                  <a:lnTo>
                    <a:pt x="9282" y="68564"/>
                  </a:lnTo>
                  <a:lnTo>
                    <a:pt x="9207" y="68373"/>
                  </a:lnTo>
                  <a:cubicBezTo>
                    <a:pt x="7901" y="65055"/>
                    <a:pt x="6991" y="61595"/>
                    <a:pt x="6494" y="58065"/>
                  </a:cubicBezTo>
                  <a:lnTo>
                    <a:pt x="6465" y="57859"/>
                  </a:lnTo>
                  <a:lnTo>
                    <a:pt x="603" y="56525"/>
                  </a:lnTo>
                  <a:lnTo>
                    <a:pt x="603" y="46453"/>
                  </a:lnTo>
                  <a:lnTo>
                    <a:pt x="6510" y="45109"/>
                  </a:lnTo>
                  <a:lnTo>
                    <a:pt x="6542" y="44905"/>
                  </a:lnTo>
                  <a:cubicBezTo>
                    <a:pt x="7062" y="41400"/>
                    <a:pt x="8005" y="37938"/>
                    <a:pt x="9346" y="34616"/>
                  </a:cubicBezTo>
                  <a:lnTo>
                    <a:pt x="9424" y="34424"/>
                  </a:lnTo>
                  <a:lnTo>
                    <a:pt x="5018" y="30341"/>
                  </a:lnTo>
                  <a:lnTo>
                    <a:pt x="10053" y="21619"/>
                  </a:lnTo>
                  <a:lnTo>
                    <a:pt x="15854" y="23412"/>
                  </a:lnTo>
                  <a:lnTo>
                    <a:pt x="15982" y="23252"/>
                  </a:lnTo>
                  <a:cubicBezTo>
                    <a:pt x="18204" y="20466"/>
                    <a:pt x="20743" y="17948"/>
                    <a:pt x="23547" y="15750"/>
                  </a:cubicBezTo>
                  <a:lnTo>
                    <a:pt x="23710" y="15622"/>
                  </a:lnTo>
                  <a:lnTo>
                    <a:pt x="21932" y="9872"/>
                  </a:lnTo>
                  <a:lnTo>
                    <a:pt x="30654" y="4836"/>
                  </a:lnTo>
                  <a:lnTo>
                    <a:pt x="34775" y="9282"/>
                  </a:lnTo>
                  <a:lnTo>
                    <a:pt x="34965" y="9208"/>
                  </a:lnTo>
                  <a:cubicBezTo>
                    <a:pt x="38283" y="7901"/>
                    <a:pt x="41744" y="6990"/>
                    <a:pt x="45275" y="6494"/>
                  </a:cubicBezTo>
                  <a:lnTo>
                    <a:pt x="45479" y="6465"/>
                  </a:lnTo>
                  <a:lnTo>
                    <a:pt x="46813" y="603"/>
                  </a:lnTo>
                  <a:close/>
                  <a:moveTo>
                    <a:pt x="46333" y="0"/>
                  </a:moveTo>
                  <a:lnTo>
                    <a:pt x="44984" y="5927"/>
                  </a:lnTo>
                  <a:cubicBezTo>
                    <a:pt x="41546" y="6426"/>
                    <a:pt x="38175" y="7313"/>
                    <a:pt x="34937" y="8572"/>
                  </a:cubicBezTo>
                  <a:lnTo>
                    <a:pt x="30769" y="4074"/>
                  </a:lnTo>
                  <a:lnTo>
                    <a:pt x="21215" y="9591"/>
                  </a:lnTo>
                  <a:lnTo>
                    <a:pt x="23012" y="15404"/>
                  </a:lnTo>
                  <a:cubicBezTo>
                    <a:pt x="20289" y="17558"/>
                    <a:pt x="17817" y="20011"/>
                    <a:pt x="15640" y="22715"/>
                  </a:cubicBezTo>
                  <a:lnTo>
                    <a:pt x="9772" y="20901"/>
                  </a:lnTo>
                  <a:lnTo>
                    <a:pt x="4256" y="30456"/>
                  </a:lnTo>
                  <a:lnTo>
                    <a:pt x="8710" y="34582"/>
                  </a:lnTo>
                  <a:cubicBezTo>
                    <a:pt x="7422" y="37811"/>
                    <a:pt x="6505" y="41175"/>
                    <a:pt x="5976" y="44611"/>
                  </a:cubicBezTo>
                  <a:lnTo>
                    <a:pt x="1" y="45971"/>
                  </a:lnTo>
                  <a:lnTo>
                    <a:pt x="1" y="57003"/>
                  </a:lnTo>
                  <a:lnTo>
                    <a:pt x="5926" y="58353"/>
                  </a:lnTo>
                  <a:cubicBezTo>
                    <a:pt x="6426" y="61791"/>
                    <a:pt x="7313" y="65162"/>
                    <a:pt x="8572" y="68401"/>
                  </a:cubicBezTo>
                  <a:lnTo>
                    <a:pt x="4074" y="72568"/>
                  </a:lnTo>
                  <a:lnTo>
                    <a:pt x="9590" y="82123"/>
                  </a:lnTo>
                  <a:lnTo>
                    <a:pt x="15404" y="80325"/>
                  </a:lnTo>
                  <a:cubicBezTo>
                    <a:pt x="17558" y="83048"/>
                    <a:pt x="20010" y="85520"/>
                    <a:pt x="22715" y="87698"/>
                  </a:cubicBezTo>
                  <a:lnTo>
                    <a:pt x="20901" y="93564"/>
                  </a:lnTo>
                  <a:lnTo>
                    <a:pt x="30456" y="99082"/>
                  </a:lnTo>
                  <a:lnTo>
                    <a:pt x="34583" y="94627"/>
                  </a:lnTo>
                  <a:cubicBezTo>
                    <a:pt x="37811" y="95915"/>
                    <a:pt x="41176" y="96831"/>
                    <a:pt x="44612" y="97360"/>
                  </a:cubicBezTo>
                  <a:lnTo>
                    <a:pt x="45971" y="103335"/>
                  </a:lnTo>
                  <a:lnTo>
                    <a:pt x="57003" y="103335"/>
                  </a:lnTo>
                  <a:lnTo>
                    <a:pt x="58352" y="97410"/>
                  </a:lnTo>
                  <a:cubicBezTo>
                    <a:pt x="61790" y="96910"/>
                    <a:pt x="65162" y="96024"/>
                    <a:pt x="68400" y="94765"/>
                  </a:cubicBezTo>
                  <a:lnTo>
                    <a:pt x="72568" y="99263"/>
                  </a:lnTo>
                  <a:lnTo>
                    <a:pt x="82122" y="93746"/>
                  </a:lnTo>
                  <a:lnTo>
                    <a:pt x="80325" y="87933"/>
                  </a:lnTo>
                  <a:cubicBezTo>
                    <a:pt x="83047" y="85778"/>
                    <a:pt x="85521" y="83326"/>
                    <a:pt x="87698" y="80621"/>
                  </a:cubicBezTo>
                  <a:lnTo>
                    <a:pt x="93565" y="82436"/>
                  </a:lnTo>
                  <a:lnTo>
                    <a:pt x="99081" y="72880"/>
                  </a:lnTo>
                  <a:lnTo>
                    <a:pt x="94627" y="68753"/>
                  </a:lnTo>
                  <a:cubicBezTo>
                    <a:pt x="95914" y="65525"/>
                    <a:pt x="96832" y="62160"/>
                    <a:pt x="97360" y="58724"/>
                  </a:cubicBezTo>
                  <a:lnTo>
                    <a:pt x="103336" y="57365"/>
                  </a:lnTo>
                  <a:lnTo>
                    <a:pt x="103336" y="46333"/>
                  </a:lnTo>
                  <a:lnTo>
                    <a:pt x="97409" y="44985"/>
                  </a:lnTo>
                  <a:cubicBezTo>
                    <a:pt x="96910" y="41546"/>
                    <a:pt x="96023" y="38176"/>
                    <a:pt x="94764" y="34936"/>
                  </a:cubicBezTo>
                  <a:lnTo>
                    <a:pt x="99262" y="30769"/>
                  </a:lnTo>
                  <a:lnTo>
                    <a:pt x="93746" y="21214"/>
                  </a:lnTo>
                  <a:lnTo>
                    <a:pt x="87934" y="23012"/>
                  </a:lnTo>
                  <a:cubicBezTo>
                    <a:pt x="85779" y="20289"/>
                    <a:pt x="83327" y="17816"/>
                    <a:pt x="80621" y="15639"/>
                  </a:cubicBezTo>
                  <a:lnTo>
                    <a:pt x="82436" y="9773"/>
                  </a:lnTo>
                  <a:lnTo>
                    <a:pt x="72882" y="4255"/>
                  </a:lnTo>
                  <a:lnTo>
                    <a:pt x="68755" y="8709"/>
                  </a:lnTo>
                  <a:cubicBezTo>
                    <a:pt x="65526" y="7422"/>
                    <a:pt x="62162" y="6504"/>
                    <a:pt x="58726" y="5977"/>
                  </a:cubicBezTo>
                  <a:lnTo>
                    <a:pt x="573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32;p52">
              <a:extLst>
                <a:ext uri="{FF2B5EF4-FFF2-40B4-BE49-F238E27FC236}">
                  <a16:creationId xmlns:a16="http://schemas.microsoft.com/office/drawing/2014/main" id="{8D346F0A-D44B-A946-7495-1219128C82D4}"/>
                </a:ext>
              </a:extLst>
            </p:cNvPr>
            <p:cNvSpPr/>
            <p:nvPr/>
          </p:nvSpPr>
          <p:spPr>
            <a:xfrm>
              <a:off x="3513100" y="2706025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7" y="13046"/>
                  </a:moveTo>
                  <a:cubicBezTo>
                    <a:pt x="72530" y="13046"/>
                    <a:pt x="89688" y="30203"/>
                    <a:pt x="89688" y="51366"/>
                  </a:cubicBezTo>
                  <a:cubicBezTo>
                    <a:pt x="89688" y="72530"/>
                    <a:pt x="72530" y="89687"/>
                    <a:pt x="51367" y="89687"/>
                  </a:cubicBezTo>
                  <a:cubicBezTo>
                    <a:pt x="30202" y="89687"/>
                    <a:pt x="13046" y="72530"/>
                    <a:pt x="13046" y="51366"/>
                  </a:cubicBezTo>
                  <a:cubicBezTo>
                    <a:pt x="13046" y="30203"/>
                    <a:pt x="30202" y="13046"/>
                    <a:pt x="51367" y="13046"/>
                  </a:cubicBezTo>
                  <a:close/>
                  <a:moveTo>
                    <a:pt x="46272" y="1"/>
                  </a:moveTo>
                  <a:lnTo>
                    <a:pt x="44931" y="5894"/>
                  </a:lnTo>
                  <a:cubicBezTo>
                    <a:pt x="41376" y="6393"/>
                    <a:pt x="37894" y="7310"/>
                    <a:pt x="34554" y="8626"/>
                  </a:cubicBezTo>
                  <a:lnTo>
                    <a:pt x="30410" y="4153"/>
                  </a:lnTo>
                  <a:lnTo>
                    <a:pt x="21271" y="9430"/>
                  </a:lnTo>
                  <a:lnTo>
                    <a:pt x="23059" y="15211"/>
                  </a:lnTo>
                  <a:cubicBezTo>
                    <a:pt x="20236" y="17423"/>
                    <a:pt x="17680" y="19957"/>
                    <a:pt x="15444" y="22761"/>
                  </a:cubicBezTo>
                  <a:lnTo>
                    <a:pt x="9611" y="20957"/>
                  </a:lnTo>
                  <a:lnTo>
                    <a:pt x="4334" y="30095"/>
                  </a:lnTo>
                  <a:lnTo>
                    <a:pt x="8764" y="34200"/>
                  </a:lnTo>
                  <a:cubicBezTo>
                    <a:pt x="7441" y="37483"/>
                    <a:pt x="6478" y="40949"/>
                    <a:pt x="5941" y="44558"/>
                  </a:cubicBezTo>
                  <a:lnTo>
                    <a:pt x="1" y="45909"/>
                  </a:lnTo>
                  <a:lnTo>
                    <a:pt x="1" y="56461"/>
                  </a:lnTo>
                  <a:lnTo>
                    <a:pt x="5894" y="57802"/>
                  </a:lnTo>
                  <a:cubicBezTo>
                    <a:pt x="6392" y="61357"/>
                    <a:pt x="7310" y="64840"/>
                    <a:pt x="8625" y="68180"/>
                  </a:cubicBezTo>
                  <a:lnTo>
                    <a:pt x="4154" y="72323"/>
                  </a:lnTo>
                  <a:lnTo>
                    <a:pt x="9429" y="81462"/>
                  </a:lnTo>
                  <a:lnTo>
                    <a:pt x="15210" y="79674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8" y="93122"/>
                  </a:lnTo>
                  <a:lnTo>
                    <a:pt x="30096" y="98399"/>
                  </a:lnTo>
                  <a:lnTo>
                    <a:pt x="34201" y="93969"/>
                  </a:lnTo>
                  <a:cubicBezTo>
                    <a:pt x="37483" y="95292"/>
                    <a:pt x="40950" y="96255"/>
                    <a:pt x="44557" y="96792"/>
                  </a:cubicBezTo>
                  <a:lnTo>
                    <a:pt x="45908" y="102732"/>
                  </a:lnTo>
                  <a:lnTo>
                    <a:pt x="56462" y="102732"/>
                  </a:lnTo>
                  <a:lnTo>
                    <a:pt x="57803" y="96839"/>
                  </a:lnTo>
                  <a:cubicBezTo>
                    <a:pt x="61357" y="96340"/>
                    <a:pt x="64840" y="95423"/>
                    <a:pt x="68180" y="94108"/>
                  </a:cubicBezTo>
                  <a:lnTo>
                    <a:pt x="72323" y="98579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09"/>
                    <a:pt x="85052" y="82776"/>
                    <a:pt x="87288" y="79971"/>
                  </a:cubicBezTo>
                  <a:lnTo>
                    <a:pt x="93123" y="81776"/>
                  </a:lnTo>
                  <a:lnTo>
                    <a:pt x="98398" y="72637"/>
                  </a:lnTo>
                  <a:lnTo>
                    <a:pt x="93968" y="68532"/>
                  </a:lnTo>
                  <a:cubicBezTo>
                    <a:pt x="95314" y="65204"/>
                    <a:pt x="96261" y="61727"/>
                    <a:pt x="96791" y="58176"/>
                  </a:cubicBezTo>
                  <a:lnTo>
                    <a:pt x="102733" y="56824"/>
                  </a:lnTo>
                  <a:lnTo>
                    <a:pt x="102733" y="46272"/>
                  </a:lnTo>
                  <a:lnTo>
                    <a:pt x="96839" y="44931"/>
                  </a:lnTo>
                  <a:cubicBezTo>
                    <a:pt x="96340" y="41376"/>
                    <a:pt x="95424" y="37894"/>
                    <a:pt x="94107" y="34554"/>
                  </a:cubicBezTo>
                  <a:lnTo>
                    <a:pt x="98580" y="30410"/>
                  </a:lnTo>
                  <a:lnTo>
                    <a:pt x="93303" y="21272"/>
                  </a:lnTo>
                  <a:lnTo>
                    <a:pt x="87522" y="23059"/>
                  </a:lnTo>
                  <a:cubicBezTo>
                    <a:pt x="85310" y="20236"/>
                    <a:pt x="82775" y="17681"/>
                    <a:pt x="79972" y="15444"/>
                  </a:cubicBezTo>
                  <a:lnTo>
                    <a:pt x="81776" y="9611"/>
                  </a:lnTo>
                  <a:lnTo>
                    <a:pt x="72637" y="4335"/>
                  </a:lnTo>
                  <a:lnTo>
                    <a:pt x="68533" y="8764"/>
                  </a:lnTo>
                  <a:cubicBezTo>
                    <a:pt x="65249" y="7441"/>
                    <a:pt x="61783" y="6478"/>
                    <a:pt x="58175" y="5942"/>
                  </a:cubicBezTo>
                  <a:lnTo>
                    <a:pt x="56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2233;p52">
              <a:extLst>
                <a:ext uri="{FF2B5EF4-FFF2-40B4-BE49-F238E27FC236}">
                  <a16:creationId xmlns:a16="http://schemas.microsoft.com/office/drawing/2014/main" id="{D350ED09-956F-367F-DA01-24D18158415D}"/>
                </a:ext>
              </a:extLst>
            </p:cNvPr>
            <p:cNvSpPr/>
            <p:nvPr/>
          </p:nvSpPr>
          <p:spPr>
            <a:xfrm>
              <a:off x="3505925" y="2698850"/>
              <a:ext cx="2582650" cy="2582675"/>
            </a:xfrm>
            <a:custGeom>
              <a:avLst/>
              <a:gdLst/>
              <a:ahLst/>
              <a:cxnLst/>
              <a:rect l="l" t="t" r="r" b="b"/>
              <a:pathLst>
                <a:path w="103306" h="103307" extrusionOk="0">
                  <a:moveTo>
                    <a:pt x="51654" y="13619"/>
                  </a:moveTo>
                  <a:cubicBezTo>
                    <a:pt x="72626" y="13619"/>
                    <a:pt x="89688" y="30681"/>
                    <a:pt x="89688" y="51653"/>
                  </a:cubicBezTo>
                  <a:cubicBezTo>
                    <a:pt x="89688" y="72626"/>
                    <a:pt x="72626" y="89688"/>
                    <a:pt x="51654" y="89688"/>
                  </a:cubicBezTo>
                  <a:cubicBezTo>
                    <a:pt x="30682" y="89688"/>
                    <a:pt x="13620" y="72626"/>
                    <a:pt x="13620" y="51653"/>
                  </a:cubicBezTo>
                  <a:cubicBezTo>
                    <a:pt x="13620" y="30681"/>
                    <a:pt x="30682" y="13619"/>
                    <a:pt x="51654" y="13619"/>
                  </a:cubicBezTo>
                  <a:close/>
                  <a:moveTo>
                    <a:pt x="51654" y="13046"/>
                  </a:moveTo>
                  <a:cubicBezTo>
                    <a:pt x="30366" y="13046"/>
                    <a:pt x="13046" y="30365"/>
                    <a:pt x="13046" y="51653"/>
                  </a:cubicBezTo>
                  <a:cubicBezTo>
                    <a:pt x="13046" y="72942"/>
                    <a:pt x="30366" y="90261"/>
                    <a:pt x="51654" y="90261"/>
                  </a:cubicBezTo>
                  <a:cubicBezTo>
                    <a:pt x="72942" y="90261"/>
                    <a:pt x="90260" y="72941"/>
                    <a:pt x="90260" y="51653"/>
                  </a:cubicBezTo>
                  <a:cubicBezTo>
                    <a:pt x="90260" y="30366"/>
                    <a:pt x="72941" y="13046"/>
                    <a:pt x="51654" y="13046"/>
                  </a:cubicBezTo>
                  <a:close/>
                  <a:moveTo>
                    <a:pt x="56881" y="574"/>
                  </a:moveTo>
                  <a:lnTo>
                    <a:pt x="58182" y="6292"/>
                  </a:lnTo>
                  <a:cubicBezTo>
                    <a:pt x="58209" y="6407"/>
                    <a:pt x="58302" y="6495"/>
                    <a:pt x="58419" y="6512"/>
                  </a:cubicBezTo>
                  <a:cubicBezTo>
                    <a:pt x="61949" y="7040"/>
                    <a:pt x="65403" y="7981"/>
                    <a:pt x="68712" y="9317"/>
                  </a:cubicBezTo>
                  <a:cubicBezTo>
                    <a:pt x="68747" y="9331"/>
                    <a:pt x="68783" y="9338"/>
                    <a:pt x="68819" y="9338"/>
                  </a:cubicBezTo>
                  <a:cubicBezTo>
                    <a:pt x="68898" y="9338"/>
                    <a:pt x="68975" y="9306"/>
                    <a:pt x="69030" y="9246"/>
                  </a:cubicBezTo>
                  <a:lnTo>
                    <a:pt x="72979" y="4984"/>
                  </a:lnTo>
                  <a:lnTo>
                    <a:pt x="81721" y="10031"/>
                  </a:lnTo>
                  <a:lnTo>
                    <a:pt x="79985" y="15647"/>
                  </a:lnTo>
                  <a:cubicBezTo>
                    <a:pt x="79950" y="15759"/>
                    <a:pt x="79987" y="15882"/>
                    <a:pt x="80080" y="15955"/>
                  </a:cubicBezTo>
                  <a:cubicBezTo>
                    <a:pt x="82866" y="18178"/>
                    <a:pt x="85384" y="20718"/>
                    <a:pt x="87583" y="23522"/>
                  </a:cubicBezTo>
                  <a:cubicBezTo>
                    <a:pt x="87638" y="23593"/>
                    <a:pt x="87722" y="23632"/>
                    <a:pt x="87808" y="23632"/>
                  </a:cubicBezTo>
                  <a:cubicBezTo>
                    <a:pt x="87836" y="23632"/>
                    <a:pt x="87865" y="23628"/>
                    <a:pt x="87893" y="23619"/>
                  </a:cubicBezTo>
                  <a:lnTo>
                    <a:pt x="93457" y="21899"/>
                  </a:lnTo>
                  <a:lnTo>
                    <a:pt x="98503" y="30641"/>
                  </a:lnTo>
                  <a:lnTo>
                    <a:pt x="94200" y="34630"/>
                  </a:lnTo>
                  <a:cubicBezTo>
                    <a:pt x="94113" y="34710"/>
                    <a:pt x="94084" y="34835"/>
                    <a:pt x="94128" y="34945"/>
                  </a:cubicBezTo>
                  <a:cubicBezTo>
                    <a:pt x="95434" y="38264"/>
                    <a:pt x="96346" y="41725"/>
                    <a:pt x="96842" y="45257"/>
                  </a:cubicBezTo>
                  <a:cubicBezTo>
                    <a:pt x="96858" y="45375"/>
                    <a:pt x="96946" y="45469"/>
                    <a:pt x="97062" y="45496"/>
                  </a:cubicBezTo>
                  <a:lnTo>
                    <a:pt x="102733" y="46786"/>
                  </a:lnTo>
                  <a:lnTo>
                    <a:pt x="102733" y="56881"/>
                  </a:lnTo>
                  <a:lnTo>
                    <a:pt x="97014" y="58183"/>
                  </a:lnTo>
                  <a:cubicBezTo>
                    <a:pt x="96899" y="58209"/>
                    <a:pt x="96812" y="58303"/>
                    <a:pt x="96795" y="58420"/>
                  </a:cubicBezTo>
                  <a:cubicBezTo>
                    <a:pt x="96267" y="61949"/>
                    <a:pt x="95327" y="65404"/>
                    <a:pt x="93989" y="68713"/>
                  </a:cubicBezTo>
                  <a:cubicBezTo>
                    <a:pt x="93945" y="68823"/>
                    <a:pt x="93973" y="68950"/>
                    <a:pt x="94061" y="69031"/>
                  </a:cubicBezTo>
                  <a:lnTo>
                    <a:pt x="98323" y="72979"/>
                  </a:lnTo>
                  <a:lnTo>
                    <a:pt x="93275" y="81722"/>
                  </a:lnTo>
                  <a:lnTo>
                    <a:pt x="87661" y="79985"/>
                  </a:lnTo>
                  <a:cubicBezTo>
                    <a:pt x="87632" y="79976"/>
                    <a:pt x="87603" y="79972"/>
                    <a:pt x="87574" y="79972"/>
                  </a:cubicBezTo>
                  <a:cubicBezTo>
                    <a:pt x="87489" y="79972"/>
                    <a:pt x="87406" y="80010"/>
                    <a:pt x="87352" y="80080"/>
                  </a:cubicBezTo>
                  <a:cubicBezTo>
                    <a:pt x="85130" y="82867"/>
                    <a:pt x="82590" y="85385"/>
                    <a:pt x="79785" y="87584"/>
                  </a:cubicBezTo>
                  <a:cubicBezTo>
                    <a:pt x="79691" y="87658"/>
                    <a:pt x="79653" y="87781"/>
                    <a:pt x="79688" y="87894"/>
                  </a:cubicBezTo>
                  <a:lnTo>
                    <a:pt x="81408" y="93457"/>
                  </a:lnTo>
                  <a:lnTo>
                    <a:pt x="72665" y="98504"/>
                  </a:lnTo>
                  <a:lnTo>
                    <a:pt x="68677" y="94200"/>
                  </a:lnTo>
                  <a:cubicBezTo>
                    <a:pt x="68622" y="94140"/>
                    <a:pt x="68545" y="94108"/>
                    <a:pt x="68467" y="94108"/>
                  </a:cubicBezTo>
                  <a:cubicBezTo>
                    <a:pt x="68432" y="94108"/>
                    <a:pt x="68396" y="94115"/>
                    <a:pt x="68362" y="94128"/>
                  </a:cubicBezTo>
                  <a:cubicBezTo>
                    <a:pt x="65042" y="95435"/>
                    <a:pt x="61581" y="96346"/>
                    <a:pt x="58049" y="96843"/>
                  </a:cubicBezTo>
                  <a:cubicBezTo>
                    <a:pt x="57932" y="96859"/>
                    <a:pt x="57836" y="96947"/>
                    <a:pt x="57810" y="97062"/>
                  </a:cubicBezTo>
                  <a:lnTo>
                    <a:pt x="56520" y="102734"/>
                  </a:lnTo>
                  <a:lnTo>
                    <a:pt x="46425" y="102734"/>
                  </a:lnTo>
                  <a:lnTo>
                    <a:pt x="45123" y="97015"/>
                  </a:lnTo>
                  <a:cubicBezTo>
                    <a:pt x="45096" y="96899"/>
                    <a:pt x="45003" y="96812"/>
                    <a:pt x="44886" y="96795"/>
                  </a:cubicBezTo>
                  <a:cubicBezTo>
                    <a:pt x="41383" y="96275"/>
                    <a:pt x="37919" y="95331"/>
                    <a:pt x="34595" y="93990"/>
                  </a:cubicBezTo>
                  <a:cubicBezTo>
                    <a:pt x="34560" y="93975"/>
                    <a:pt x="34524" y="93969"/>
                    <a:pt x="34487" y="93969"/>
                  </a:cubicBezTo>
                  <a:cubicBezTo>
                    <a:pt x="34409" y="93969"/>
                    <a:pt x="34332" y="94001"/>
                    <a:pt x="34277" y="94060"/>
                  </a:cubicBezTo>
                  <a:lnTo>
                    <a:pt x="30328" y="98323"/>
                  </a:lnTo>
                  <a:lnTo>
                    <a:pt x="21585" y="93276"/>
                  </a:lnTo>
                  <a:lnTo>
                    <a:pt x="23320" y="87660"/>
                  </a:lnTo>
                  <a:cubicBezTo>
                    <a:pt x="23355" y="87548"/>
                    <a:pt x="23318" y="87425"/>
                    <a:pt x="23225" y="87353"/>
                  </a:cubicBezTo>
                  <a:cubicBezTo>
                    <a:pt x="20440" y="85129"/>
                    <a:pt x="17921" y="82590"/>
                    <a:pt x="15722" y="79785"/>
                  </a:cubicBezTo>
                  <a:cubicBezTo>
                    <a:pt x="15667" y="79714"/>
                    <a:pt x="15584" y="79675"/>
                    <a:pt x="15497" y="79675"/>
                  </a:cubicBezTo>
                  <a:cubicBezTo>
                    <a:pt x="15469" y="79675"/>
                    <a:pt x="15440" y="79679"/>
                    <a:pt x="15412" y="79688"/>
                  </a:cubicBezTo>
                  <a:lnTo>
                    <a:pt x="9849" y="81408"/>
                  </a:lnTo>
                  <a:lnTo>
                    <a:pt x="4802" y="72666"/>
                  </a:lnTo>
                  <a:lnTo>
                    <a:pt x="9107" y="68678"/>
                  </a:lnTo>
                  <a:cubicBezTo>
                    <a:pt x="9193" y="68597"/>
                    <a:pt x="9222" y="68472"/>
                    <a:pt x="9179" y="68362"/>
                  </a:cubicBezTo>
                  <a:cubicBezTo>
                    <a:pt x="7872" y="65043"/>
                    <a:pt x="6962" y="61583"/>
                    <a:pt x="6465" y="58049"/>
                  </a:cubicBezTo>
                  <a:cubicBezTo>
                    <a:pt x="6449" y="57933"/>
                    <a:pt x="6361" y="57837"/>
                    <a:pt x="6244" y="57811"/>
                  </a:cubicBezTo>
                  <a:lnTo>
                    <a:pt x="574" y="56520"/>
                  </a:lnTo>
                  <a:lnTo>
                    <a:pt x="574" y="46426"/>
                  </a:lnTo>
                  <a:lnTo>
                    <a:pt x="6292" y="45125"/>
                  </a:lnTo>
                  <a:cubicBezTo>
                    <a:pt x="6408" y="45098"/>
                    <a:pt x="6494" y="45003"/>
                    <a:pt x="6512" y="44887"/>
                  </a:cubicBezTo>
                  <a:cubicBezTo>
                    <a:pt x="7032" y="41381"/>
                    <a:pt x="7976" y="37919"/>
                    <a:pt x="9317" y="34596"/>
                  </a:cubicBezTo>
                  <a:cubicBezTo>
                    <a:pt x="9362" y="34485"/>
                    <a:pt x="9333" y="34359"/>
                    <a:pt x="9247" y="34278"/>
                  </a:cubicBezTo>
                  <a:lnTo>
                    <a:pt x="4983" y="30328"/>
                  </a:lnTo>
                  <a:lnTo>
                    <a:pt x="10031" y="21585"/>
                  </a:lnTo>
                  <a:lnTo>
                    <a:pt x="15646" y="23322"/>
                  </a:lnTo>
                  <a:cubicBezTo>
                    <a:pt x="15675" y="23331"/>
                    <a:pt x="15703" y="23335"/>
                    <a:pt x="15732" y="23335"/>
                  </a:cubicBezTo>
                  <a:cubicBezTo>
                    <a:pt x="15817" y="23335"/>
                    <a:pt x="15900" y="23296"/>
                    <a:pt x="15954" y="23227"/>
                  </a:cubicBezTo>
                  <a:cubicBezTo>
                    <a:pt x="18177" y="20440"/>
                    <a:pt x="20717" y="17922"/>
                    <a:pt x="23521" y="15723"/>
                  </a:cubicBezTo>
                  <a:cubicBezTo>
                    <a:pt x="23615" y="15649"/>
                    <a:pt x="23653" y="15527"/>
                    <a:pt x="23619" y="15413"/>
                  </a:cubicBezTo>
                  <a:lnTo>
                    <a:pt x="21900" y="9850"/>
                  </a:lnTo>
                  <a:lnTo>
                    <a:pt x="30642" y="4802"/>
                  </a:lnTo>
                  <a:lnTo>
                    <a:pt x="34630" y="9107"/>
                  </a:lnTo>
                  <a:cubicBezTo>
                    <a:pt x="34685" y="9167"/>
                    <a:pt x="34762" y="9198"/>
                    <a:pt x="34840" y="9198"/>
                  </a:cubicBezTo>
                  <a:cubicBezTo>
                    <a:pt x="34876" y="9198"/>
                    <a:pt x="34912" y="9192"/>
                    <a:pt x="34946" y="9179"/>
                  </a:cubicBezTo>
                  <a:cubicBezTo>
                    <a:pt x="38264" y="7873"/>
                    <a:pt x="41725" y="6961"/>
                    <a:pt x="45257" y="6465"/>
                  </a:cubicBezTo>
                  <a:cubicBezTo>
                    <a:pt x="45375" y="6448"/>
                    <a:pt x="45470" y="6360"/>
                    <a:pt x="45497" y="6245"/>
                  </a:cubicBezTo>
                  <a:lnTo>
                    <a:pt x="46788" y="574"/>
                  </a:lnTo>
                  <a:close/>
                  <a:moveTo>
                    <a:pt x="46559" y="1"/>
                  </a:moveTo>
                  <a:cubicBezTo>
                    <a:pt x="46425" y="1"/>
                    <a:pt x="46309" y="94"/>
                    <a:pt x="46280" y="224"/>
                  </a:cubicBezTo>
                  <a:lnTo>
                    <a:pt x="44983" y="5925"/>
                  </a:lnTo>
                  <a:cubicBezTo>
                    <a:pt x="41538" y="6425"/>
                    <a:pt x="38162" y="7314"/>
                    <a:pt x="34918" y="8575"/>
                  </a:cubicBezTo>
                  <a:lnTo>
                    <a:pt x="30907" y="4246"/>
                  </a:lnTo>
                  <a:cubicBezTo>
                    <a:pt x="30851" y="4185"/>
                    <a:pt x="30775" y="4154"/>
                    <a:pt x="30697" y="4154"/>
                  </a:cubicBezTo>
                  <a:cubicBezTo>
                    <a:pt x="30648" y="4154"/>
                    <a:pt x="30599" y="4166"/>
                    <a:pt x="30554" y="4192"/>
                  </a:cubicBezTo>
                  <a:lnTo>
                    <a:pt x="21415" y="9469"/>
                  </a:lnTo>
                  <a:cubicBezTo>
                    <a:pt x="21298" y="9535"/>
                    <a:pt x="21245" y="9674"/>
                    <a:pt x="21284" y="9801"/>
                  </a:cubicBezTo>
                  <a:lnTo>
                    <a:pt x="23014" y="15395"/>
                  </a:lnTo>
                  <a:cubicBezTo>
                    <a:pt x="20286" y="17551"/>
                    <a:pt x="17809" y="20008"/>
                    <a:pt x="15629" y="22718"/>
                  </a:cubicBezTo>
                  <a:lnTo>
                    <a:pt x="9982" y="20971"/>
                  </a:lnTo>
                  <a:cubicBezTo>
                    <a:pt x="9954" y="20962"/>
                    <a:pt x="9925" y="20958"/>
                    <a:pt x="9896" y="20958"/>
                  </a:cubicBezTo>
                  <a:cubicBezTo>
                    <a:pt x="9796" y="20958"/>
                    <a:pt x="9700" y="21011"/>
                    <a:pt x="9649" y="21102"/>
                  </a:cubicBezTo>
                  <a:lnTo>
                    <a:pt x="4374" y="30241"/>
                  </a:lnTo>
                  <a:cubicBezTo>
                    <a:pt x="4307" y="30357"/>
                    <a:pt x="4329" y="30503"/>
                    <a:pt x="4427" y="30594"/>
                  </a:cubicBezTo>
                  <a:lnTo>
                    <a:pt x="8713" y="34563"/>
                  </a:lnTo>
                  <a:cubicBezTo>
                    <a:pt x="7422" y="37797"/>
                    <a:pt x="6504" y="41167"/>
                    <a:pt x="5975" y="44609"/>
                  </a:cubicBezTo>
                  <a:lnTo>
                    <a:pt x="224" y="45917"/>
                  </a:lnTo>
                  <a:cubicBezTo>
                    <a:pt x="93" y="45946"/>
                    <a:pt x="2" y="46063"/>
                    <a:pt x="2" y="46196"/>
                  </a:cubicBezTo>
                  <a:lnTo>
                    <a:pt x="2" y="56748"/>
                  </a:lnTo>
                  <a:cubicBezTo>
                    <a:pt x="1" y="56882"/>
                    <a:pt x="93" y="56998"/>
                    <a:pt x="224" y="57028"/>
                  </a:cubicBezTo>
                  <a:lnTo>
                    <a:pt x="5926" y="58325"/>
                  </a:lnTo>
                  <a:cubicBezTo>
                    <a:pt x="6425" y="61769"/>
                    <a:pt x="7313" y="65146"/>
                    <a:pt x="8574" y="68390"/>
                  </a:cubicBezTo>
                  <a:lnTo>
                    <a:pt x="4246" y="72400"/>
                  </a:lnTo>
                  <a:cubicBezTo>
                    <a:pt x="4148" y="72491"/>
                    <a:pt x="4126" y="72638"/>
                    <a:pt x="4193" y="72754"/>
                  </a:cubicBezTo>
                  <a:lnTo>
                    <a:pt x="9469" y="81892"/>
                  </a:lnTo>
                  <a:cubicBezTo>
                    <a:pt x="9520" y="81982"/>
                    <a:pt x="9615" y="82035"/>
                    <a:pt x="9716" y="82035"/>
                  </a:cubicBezTo>
                  <a:cubicBezTo>
                    <a:pt x="9744" y="82035"/>
                    <a:pt x="9773" y="82031"/>
                    <a:pt x="9802" y="82022"/>
                  </a:cubicBezTo>
                  <a:lnTo>
                    <a:pt x="15394" y="80292"/>
                  </a:lnTo>
                  <a:cubicBezTo>
                    <a:pt x="17552" y="83020"/>
                    <a:pt x="20008" y="85497"/>
                    <a:pt x="22717" y="87676"/>
                  </a:cubicBezTo>
                  <a:lnTo>
                    <a:pt x="20971" y="93324"/>
                  </a:lnTo>
                  <a:cubicBezTo>
                    <a:pt x="20931" y="93452"/>
                    <a:pt x="20986" y="93591"/>
                    <a:pt x="21101" y="93656"/>
                  </a:cubicBezTo>
                  <a:lnTo>
                    <a:pt x="30240" y="98933"/>
                  </a:lnTo>
                  <a:cubicBezTo>
                    <a:pt x="30284" y="98959"/>
                    <a:pt x="30334" y="98972"/>
                    <a:pt x="30383" y="98972"/>
                  </a:cubicBezTo>
                  <a:cubicBezTo>
                    <a:pt x="30461" y="98972"/>
                    <a:pt x="30538" y="98940"/>
                    <a:pt x="30594" y="98880"/>
                  </a:cubicBezTo>
                  <a:lnTo>
                    <a:pt x="34563" y="94595"/>
                  </a:lnTo>
                  <a:cubicBezTo>
                    <a:pt x="37798" y="95885"/>
                    <a:pt x="41166" y="96803"/>
                    <a:pt x="44608" y="97332"/>
                  </a:cubicBezTo>
                  <a:lnTo>
                    <a:pt x="45917" y="103084"/>
                  </a:lnTo>
                  <a:cubicBezTo>
                    <a:pt x="45947" y="103214"/>
                    <a:pt x="46062" y="103306"/>
                    <a:pt x="46197" y="103306"/>
                  </a:cubicBezTo>
                  <a:lnTo>
                    <a:pt x="56749" y="103306"/>
                  </a:lnTo>
                  <a:cubicBezTo>
                    <a:pt x="56882" y="103306"/>
                    <a:pt x="56997" y="103214"/>
                    <a:pt x="57028" y="103084"/>
                  </a:cubicBezTo>
                  <a:lnTo>
                    <a:pt x="58324" y="97382"/>
                  </a:lnTo>
                  <a:cubicBezTo>
                    <a:pt x="61768" y="96883"/>
                    <a:pt x="65145" y="95995"/>
                    <a:pt x="68389" y="94734"/>
                  </a:cubicBezTo>
                  <a:lnTo>
                    <a:pt x="72400" y="99062"/>
                  </a:lnTo>
                  <a:cubicBezTo>
                    <a:pt x="72455" y="99122"/>
                    <a:pt x="72532" y="99154"/>
                    <a:pt x="72609" y="99154"/>
                  </a:cubicBezTo>
                  <a:cubicBezTo>
                    <a:pt x="72658" y="99154"/>
                    <a:pt x="72708" y="99141"/>
                    <a:pt x="72753" y="99115"/>
                  </a:cubicBezTo>
                  <a:lnTo>
                    <a:pt x="81892" y="93838"/>
                  </a:lnTo>
                  <a:cubicBezTo>
                    <a:pt x="82007" y="93772"/>
                    <a:pt x="82062" y="93633"/>
                    <a:pt x="82022" y="93506"/>
                  </a:cubicBezTo>
                  <a:lnTo>
                    <a:pt x="80293" y="87914"/>
                  </a:lnTo>
                  <a:cubicBezTo>
                    <a:pt x="83021" y="85756"/>
                    <a:pt x="85498" y="83299"/>
                    <a:pt x="87677" y="80590"/>
                  </a:cubicBezTo>
                  <a:lnTo>
                    <a:pt x="93325" y="82336"/>
                  </a:lnTo>
                  <a:cubicBezTo>
                    <a:pt x="93353" y="82345"/>
                    <a:pt x="93382" y="82349"/>
                    <a:pt x="93410" y="82349"/>
                  </a:cubicBezTo>
                  <a:cubicBezTo>
                    <a:pt x="93510" y="82349"/>
                    <a:pt x="93605" y="82297"/>
                    <a:pt x="93657" y="82207"/>
                  </a:cubicBezTo>
                  <a:lnTo>
                    <a:pt x="98933" y="73068"/>
                  </a:lnTo>
                  <a:cubicBezTo>
                    <a:pt x="99000" y="72953"/>
                    <a:pt x="98978" y="72806"/>
                    <a:pt x="98879" y="72715"/>
                  </a:cubicBezTo>
                  <a:lnTo>
                    <a:pt x="94594" y="68745"/>
                  </a:lnTo>
                  <a:cubicBezTo>
                    <a:pt x="95885" y="65511"/>
                    <a:pt x="96804" y="62140"/>
                    <a:pt x="97333" y="58700"/>
                  </a:cubicBezTo>
                  <a:lnTo>
                    <a:pt x="103084" y="57391"/>
                  </a:lnTo>
                  <a:cubicBezTo>
                    <a:pt x="103213" y="57361"/>
                    <a:pt x="103306" y="57245"/>
                    <a:pt x="103306" y="57112"/>
                  </a:cubicBezTo>
                  <a:lnTo>
                    <a:pt x="103306" y="46559"/>
                  </a:lnTo>
                  <a:cubicBezTo>
                    <a:pt x="103306" y="46425"/>
                    <a:pt x="103213" y="46309"/>
                    <a:pt x="103084" y="46280"/>
                  </a:cubicBezTo>
                  <a:lnTo>
                    <a:pt x="97381" y="44983"/>
                  </a:lnTo>
                  <a:cubicBezTo>
                    <a:pt x="96883" y="41538"/>
                    <a:pt x="95993" y="38161"/>
                    <a:pt x="94732" y="34918"/>
                  </a:cubicBezTo>
                  <a:lnTo>
                    <a:pt x="99061" y="30908"/>
                  </a:lnTo>
                  <a:cubicBezTo>
                    <a:pt x="99159" y="30816"/>
                    <a:pt x="99181" y="30669"/>
                    <a:pt x="99114" y="30554"/>
                  </a:cubicBezTo>
                  <a:lnTo>
                    <a:pt x="93839" y="21415"/>
                  </a:lnTo>
                  <a:cubicBezTo>
                    <a:pt x="93787" y="21324"/>
                    <a:pt x="93692" y="21271"/>
                    <a:pt x="93592" y="21271"/>
                  </a:cubicBezTo>
                  <a:cubicBezTo>
                    <a:pt x="93563" y="21271"/>
                    <a:pt x="93534" y="21275"/>
                    <a:pt x="93506" y="21284"/>
                  </a:cubicBezTo>
                  <a:lnTo>
                    <a:pt x="87913" y="23014"/>
                  </a:lnTo>
                  <a:cubicBezTo>
                    <a:pt x="85756" y="20287"/>
                    <a:pt x="83299" y="17810"/>
                    <a:pt x="80590" y="15630"/>
                  </a:cubicBezTo>
                  <a:lnTo>
                    <a:pt x="82337" y="9983"/>
                  </a:lnTo>
                  <a:cubicBezTo>
                    <a:pt x="82376" y="9855"/>
                    <a:pt x="82323" y="9717"/>
                    <a:pt x="82206" y="9651"/>
                  </a:cubicBezTo>
                  <a:lnTo>
                    <a:pt x="73068" y="4373"/>
                  </a:lnTo>
                  <a:cubicBezTo>
                    <a:pt x="73023" y="4348"/>
                    <a:pt x="72974" y="4335"/>
                    <a:pt x="72925" y="4335"/>
                  </a:cubicBezTo>
                  <a:cubicBezTo>
                    <a:pt x="72848" y="4335"/>
                    <a:pt x="72771" y="4367"/>
                    <a:pt x="72715" y="4427"/>
                  </a:cubicBezTo>
                  <a:lnTo>
                    <a:pt x="68743" y="8712"/>
                  </a:lnTo>
                  <a:cubicBezTo>
                    <a:pt x="65510" y="7422"/>
                    <a:pt x="62140" y="6504"/>
                    <a:pt x="58698" y="5974"/>
                  </a:cubicBezTo>
                  <a:lnTo>
                    <a:pt x="57390" y="224"/>
                  </a:lnTo>
                  <a:cubicBezTo>
                    <a:pt x="57361" y="94"/>
                    <a:pt x="57245" y="1"/>
                    <a:pt x="57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34;p52">
              <a:extLst>
                <a:ext uri="{FF2B5EF4-FFF2-40B4-BE49-F238E27FC236}">
                  <a16:creationId xmlns:a16="http://schemas.microsoft.com/office/drawing/2014/main" id="{39364ECC-7652-4151-F432-738F8B118155}"/>
                </a:ext>
              </a:extLst>
            </p:cNvPr>
            <p:cNvSpPr/>
            <p:nvPr/>
          </p:nvSpPr>
          <p:spPr>
            <a:xfrm>
              <a:off x="3795325" y="1958325"/>
              <a:ext cx="1615350" cy="655650"/>
            </a:xfrm>
            <a:custGeom>
              <a:avLst/>
              <a:gdLst/>
              <a:ahLst/>
              <a:cxnLst/>
              <a:rect l="l" t="t" r="r" b="b"/>
              <a:pathLst>
                <a:path w="64614" h="26226" extrusionOk="0">
                  <a:moveTo>
                    <a:pt x="33011" y="1"/>
                  </a:moveTo>
                  <a:cubicBezTo>
                    <a:pt x="30472" y="1"/>
                    <a:pt x="28153" y="246"/>
                    <a:pt x="26239" y="834"/>
                  </a:cubicBezTo>
                  <a:cubicBezTo>
                    <a:pt x="14565" y="4417"/>
                    <a:pt x="578" y="16207"/>
                    <a:pt x="578" y="16207"/>
                  </a:cubicBezTo>
                  <a:cubicBezTo>
                    <a:pt x="578" y="16207"/>
                    <a:pt x="1" y="19558"/>
                    <a:pt x="9479" y="23372"/>
                  </a:cubicBezTo>
                  <a:cubicBezTo>
                    <a:pt x="14007" y="25195"/>
                    <a:pt x="18112" y="26226"/>
                    <a:pt x="23082" y="26226"/>
                  </a:cubicBezTo>
                  <a:cubicBezTo>
                    <a:pt x="28514" y="26226"/>
                    <a:pt x="34979" y="24994"/>
                    <a:pt x="44155" y="22217"/>
                  </a:cubicBezTo>
                  <a:cubicBezTo>
                    <a:pt x="61723" y="16901"/>
                    <a:pt x="64613" y="6382"/>
                    <a:pt x="64613" y="6382"/>
                  </a:cubicBezTo>
                  <a:cubicBezTo>
                    <a:pt x="64613" y="6382"/>
                    <a:pt x="45952" y="1"/>
                    <a:pt x="33011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35;p52">
              <a:extLst>
                <a:ext uri="{FF2B5EF4-FFF2-40B4-BE49-F238E27FC236}">
                  <a16:creationId xmlns:a16="http://schemas.microsoft.com/office/drawing/2014/main" id="{879085CB-8642-4A9B-0DD6-405F07775A3C}"/>
                </a:ext>
              </a:extLst>
            </p:cNvPr>
            <p:cNvSpPr/>
            <p:nvPr/>
          </p:nvSpPr>
          <p:spPr>
            <a:xfrm>
              <a:off x="3790025" y="1950950"/>
              <a:ext cx="1628575" cy="670075"/>
            </a:xfrm>
            <a:custGeom>
              <a:avLst/>
              <a:gdLst/>
              <a:ahLst/>
              <a:cxnLst/>
              <a:rect l="l" t="t" r="r" b="b"/>
              <a:pathLst>
                <a:path w="65143" h="26803" extrusionOk="0">
                  <a:moveTo>
                    <a:pt x="33185" y="587"/>
                  </a:moveTo>
                  <a:cubicBezTo>
                    <a:pt x="45124" y="587"/>
                    <a:pt x="62123" y="6082"/>
                    <a:pt x="64463" y="6858"/>
                  </a:cubicBezTo>
                  <a:cubicBezTo>
                    <a:pt x="63875" y="8490"/>
                    <a:pt x="59980" y="17488"/>
                    <a:pt x="44283" y="22239"/>
                  </a:cubicBezTo>
                  <a:cubicBezTo>
                    <a:pt x="35000" y="25048"/>
                    <a:pt x="28520" y="26226"/>
                    <a:pt x="23212" y="26226"/>
                  </a:cubicBezTo>
                  <a:cubicBezTo>
                    <a:pt x="18147" y="26226"/>
                    <a:pt x="14148" y="25153"/>
                    <a:pt x="9797" y="23403"/>
                  </a:cubicBezTo>
                  <a:cubicBezTo>
                    <a:pt x="1608" y="20107"/>
                    <a:pt x="1092" y="17193"/>
                    <a:pt x="1071" y="16640"/>
                  </a:cubicBezTo>
                  <a:cubicBezTo>
                    <a:pt x="2333" y="15595"/>
                    <a:pt x="15555" y="4773"/>
                    <a:pt x="26534" y="1403"/>
                  </a:cubicBezTo>
                  <a:cubicBezTo>
                    <a:pt x="28409" y="828"/>
                    <a:pt x="30686" y="587"/>
                    <a:pt x="33185" y="587"/>
                  </a:cubicBezTo>
                  <a:close/>
                  <a:moveTo>
                    <a:pt x="33254" y="1"/>
                  </a:moveTo>
                  <a:cubicBezTo>
                    <a:pt x="30522" y="1"/>
                    <a:pt x="28222" y="285"/>
                    <a:pt x="26366" y="855"/>
                  </a:cubicBezTo>
                  <a:cubicBezTo>
                    <a:pt x="14771" y="4414"/>
                    <a:pt x="746" y="16165"/>
                    <a:pt x="606" y="16283"/>
                  </a:cubicBezTo>
                  <a:cubicBezTo>
                    <a:pt x="554" y="16327"/>
                    <a:pt x="519" y="16387"/>
                    <a:pt x="508" y="16453"/>
                  </a:cubicBezTo>
                  <a:cubicBezTo>
                    <a:pt x="482" y="16600"/>
                    <a:pt x="1" y="20078"/>
                    <a:pt x="9583" y="23934"/>
                  </a:cubicBezTo>
                  <a:cubicBezTo>
                    <a:pt x="14005" y="25713"/>
                    <a:pt x="18065" y="26803"/>
                    <a:pt x="23202" y="26803"/>
                  </a:cubicBezTo>
                  <a:cubicBezTo>
                    <a:pt x="28563" y="26803"/>
                    <a:pt x="35101" y="25616"/>
                    <a:pt x="44449" y="22787"/>
                  </a:cubicBezTo>
                  <a:cubicBezTo>
                    <a:pt x="61968" y="17485"/>
                    <a:pt x="65073" y="6860"/>
                    <a:pt x="65102" y="6752"/>
                  </a:cubicBezTo>
                  <a:cubicBezTo>
                    <a:pt x="65142" y="6607"/>
                    <a:pt x="65061" y="6455"/>
                    <a:pt x="64918" y="6405"/>
                  </a:cubicBezTo>
                  <a:cubicBezTo>
                    <a:pt x="64851" y="6383"/>
                    <a:pt x="58135" y="4097"/>
                    <a:pt x="50078" y="2280"/>
                  </a:cubicBezTo>
                  <a:cubicBezTo>
                    <a:pt x="43349" y="761"/>
                    <a:pt x="37723" y="1"/>
                    <a:pt x="33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36;p52">
              <a:extLst>
                <a:ext uri="{FF2B5EF4-FFF2-40B4-BE49-F238E27FC236}">
                  <a16:creationId xmlns:a16="http://schemas.microsoft.com/office/drawing/2014/main" id="{4301D9DA-0B29-FCDE-3C35-D74A653A3234}"/>
                </a:ext>
              </a:extLst>
            </p:cNvPr>
            <p:cNvSpPr/>
            <p:nvPr/>
          </p:nvSpPr>
          <p:spPr>
            <a:xfrm>
              <a:off x="4289425" y="1687300"/>
              <a:ext cx="401700" cy="627925"/>
            </a:xfrm>
            <a:custGeom>
              <a:avLst/>
              <a:gdLst/>
              <a:ahLst/>
              <a:cxnLst/>
              <a:rect l="l" t="t" r="r" b="b"/>
              <a:pathLst>
                <a:path w="16068" h="25117" extrusionOk="0">
                  <a:moveTo>
                    <a:pt x="15837" y="1"/>
                  </a:moveTo>
                  <a:cubicBezTo>
                    <a:pt x="15837" y="1"/>
                    <a:pt x="10289" y="8555"/>
                    <a:pt x="7284" y="9363"/>
                  </a:cubicBezTo>
                  <a:cubicBezTo>
                    <a:pt x="6915" y="9462"/>
                    <a:pt x="6527" y="9506"/>
                    <a:pt x="6131" y="9506"/>
                  </a:cubicBezTo>
                  <a:cubicBezTo>
                    <a:pt x="3293" y="9506"/>
                    <a:pt x="1" y="7282"/>
                    <a:pt x="1" y="7282"/>
                  </a:cubicBezTo>
                  <a:lnTo>
                    <a:pt x="1" y="7282"/>
                  </a:lnTo>
                  <a:cubicBezTo>
                    <a:pt x="1" y="7282"/>
                    <a:pt x="1965" y="12599"/>
                    <a:pt x="3237" y="18263"/>
                  </a:cubicBezTo>
                  <a:cubicBezTo>
                    <a:pt x="4118" y="22190"/>
                    <a:pt x="5556" y="25117"/>
                    <a:pt x="7704" y="25117"/>
                  </a:cubicBezTo>
                  <a:cubicBezTo>
                    <a:pt x="8653" y="25117"/>
                    <a:pt x="9742" y="24544"/>
                    <a:pt x="10982" y="23233"/>
                  </a:cubicBezTo>
                  <a:cubicBezTo>
                    <a:pt x="15027" y="18956"/>
                    <a:pt x="16068" y="10403"/>
                    <a:pt x="16068" y="7745"/>
                  </a:cubicBezTo>
                  <a:cubicBezTo>
                    <a:pt x="16068" y="5086"/>
                    <a:pt x="15837" y="1"/>
                    <a:pt x="15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37;p52">
              <a:extLst>
                <a:ext uri="{FF2B5EF4-FFF2-40B4-BE49-F238E27FC236}">
                  <a16:creationId xmlns:a16="http://schemas.microsoft.com/office/drawing/2014/main" id="{B8F119D2-1490-6AB7-17F7-83D8B36C805C}"/>
                </a:ext>
              </a:extLst>
            </p:cNvPr>
            <p:cNvSpPr/>
            <p:nvPr/>
          </p:nvSpPr>
          <p:spPr>
            <a:xfrm>
              <a:off x="4280900" y="1680150"/>
              <a:ext cx="417425" cy="642250"/>
            </a:xfrm>
            <a:custGeom>
              <a:avLst/>
              <a:gdLst/>
              <a:ahLst/>
              <a:cxnLst/>
              <a:rect l="l" t="t" r="r" b="b"/>
              <a:pathLst>
                <a:path w="16697" h="25690" extrusionOk="0">
                  <a:moveTo>
                    <a:pt x="15930" y="1176"/>
                  </a:moveTo>
                  <a:cubicBezTo>
                    <a:pt x="15995" y="2750"/>
                    <a:pt x="16123" y="6071"/>
                    <a:pt x="16123" y="8031"/>
                  </a:cubicBezTo>
                  <a:cubicBezTo>
                    <a:pt x="16123" y="10142"/>
                    <a:pt x="15273" y="18928"/>
                    <a:pt x="11115" y="23323"/>
                  </a:cubicBezTo>
                  <a:cubicBezTo>
                    <a:pt x="9988" y="24515"/>
                    <a:pt x="8959" y="25117"/>
                    <a:pt x="8044" y="25117"/>
                  </a:cubicBezTo>
                  <a:cubicBezTo>
                    <a:pt x="7862" y="25117"/>
                    <a:pt x="7685" y="25093"/>
                    <a:pt x="7512" y="25045"/>
                  </a:cubicBezTo>
                  <a:cubicBezTo>
                    <a:pt x="5991" y="24626"/>
                    <a:pt x="4728" y="22359"/>
                    <a:pt x="3859" y="18487"/>
                  </a:cubicBezTo>
                  <a:cubicBezTo>
                    <a:pt x="2879" y="14124"/>
                    <a:pt x="1475" y="9925"/>
                    <a:pt x="886" y="8241"/>
                  </a:cubicBezTo>
                  <a:lnTo>
                    <a:pt x="886" y="8241"/>
                  </a:lnTo>
                  <a:cubicBezTo>
                    <a:pt x="2024" y="8903"/>
                    <a:pt x="4343" y="10079"/>
                    <a:pt x="6465" y="10079"/>
                  </a:cubicBezTo>
                  <a:cubicBezTo>
                    <a:pt x="6888" y="10079"/>
                    <a:pt x="7302" y="10032"/>
                    <a:pt x="7699" y="9926"/>
                  </a:cubicBezTo>
                  <a:cubicBezTo>
                    <a:pt x="10275" y="9232"/>
                    <a:pt x="14494" y="3292"/>
                    <a:pt x="15930" y="1176"/>
                  </a:cubicBezTo>
                  <a:close/>
                  <a:moveTo>
                    <a:pt x="16181" y="1"/>
                  </a:moveTo>
                  <a:cubicBezTo>
                    <a:pt x="16085" y="1"/>
                    <a:pt x="15993" y="48"/>
                    <a:pt x="15938" y="130"/>
                  </a:cubicBezTo>
                  <a:cubicBezTo>
                    <a:pt x="15883" y="215"/>
                    <a:pt x="10416" y="8601"/>
                    <a:pt x="7551" y="9373"/>
                  </a:cubicBezTo>
                  <a:cubicBezTo>
                    <a:pt x="7207" y="9465"/>
                    <a:pt x="6844" y="9506"/>
                    <a:pt x="6471" y="9506"/>
                  </a:cubicBezTo>
                  <a:cubicBezTo>
                    <a:pt x="3761" y="9506"/>
                    <a:pt x="540" y="7356"/>
                    <a:pt x="504" y="7331"/>
                  </a:cubicBezTo>
                  <a:cubicBezTo>
                    <a:pt x="452" y="7296"/>
                    <a:pt x="397" y="7281"/>
                    <a:pt x="344" y="7281"/>
                  </a:cubicBezTo>
                  <a:cubicBezTo>
                    <a:pt x="161" y="7281"/>
                    <a:pt x="0" y="7465"/>
                    <a:pt x="75" y="7668"/>
                  </a:cubicBezTo>
                  <a:cubicBezTo>
                    <a:pt x="93" y="7721"/>
                    <a:pt x="2047" y="13033"/>
                    <a:pt x="3299" y="18612"/>
                  </a:cubicBezTo>
                  <a:cubicBezTo>
                    <a:pt x="4231" y="22763"/>
                    <a:pt x="5598" y="25112"/>
                    <a:pt x="7361" y="25597"/>
                  </a:cubicBezTo>
                  <a:cubicBezTo>
                    <a:pt x="7583" y="25658"/>
                    <a:pt x="7812" y="25690"/>
                    <a:pt x="8043" y="25690"/>
                  </a:cubicBezTo>
                  <a:cubicBezTo>
                    <a:pt x="9120" y="25690"/>
                    <a:pt x="10290" y="25028"/>
                    <a:pt x="11533" y="23716"/>
                  </a:cubicBezTo>
                  <a:cubicBezTo>
                    <a:pt x="15820" y="19183"/>
                    <a:pt x="16697" y="10191"/>
                    <a:pt x="16697" y="8031"/>
                  </a:cubicBezTo>
                  <a:cubicBezTo>
                    <a:pt x="16697" y="5397"/>
                    <a:pt x="16468" y="325"/>
                    <a:pt x="16464" y="274"/>
                  </a:cubicBezTo>
                  <a:cubicBezTo>
                    <a:pt x="16459" y="149"/>
                    <a:pt x="16374" y="42"/>
                    <a:pt x="16254" y="10"/>
                  </a:cubicBezTo>
                  <a:cubicBezTo>
                    <a:pt x="16230" y="4"/>
                    <a:pt x="16205" y="1"/>
                    <a:pt x="16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38;p52">
              <a:extLst>
                <a:ext uri="{FF2B5EF4-FFF2-40B4-BE49-F238E27FC236}">
                  <a16:creationId xmlns:a16="http://schemas.microsoft.com/office/drawing/2014/main" id="{F1F26A03-BE8E-E6BE-95C7-C38E7938803C}"/>
                </a:ext>
              </a:extLst>
            </p:cNvPr>
            <p:cNvSpPr/>
            <p:nvPr/>
          </p:nvSpPr>
          <p:spPr>
            <a:xfrm>
              <a:off x="4006250" y="1433125"/>
              <a:ext cx="156075" cy="236750"/>
            </a:xfrm>
            <a:custGeom>
              <a:avLst/>
              <a:gdLst/>
              <a:ahLst/>
              <a:cxnLst/>
              <a:rect l="l" t="t" r="r" b="b"/>
              <a:pathLst>
                <a:path w="6243" h="9470" extrusionOk="0">
                  <a:moveTo>
                    <a:pt x="2282" y="1"/>
                  </a:moveTo>
                  <a:cubicBezTo>
                    <a:pt x="1911" y="1"/>
                    <a:pt x="1517" y="236"/>
                    <a:pt x="1157" y="920"/>
                  </a:cubicBezTo>
                  <a:cubicBezTo>
                    <a:pt x="1" y="3116"/>
                    <a:pt x="1619" y="6352"/>
                    <a:pt x="2775" y="7739"/>
                  </a:cubicBezTo>
                  <a:cubicBezTo>
                    <a:pt x="3563" y="8685"/>
                    <a:pt x="4674" y="9470"/>
                    <a:pt x="5375" y="9470"/>
                  </a:cubicBezTo>
                  <a:cubicBezTo>
                    <a:pt x="5701" y="9470"/>
                    <a:pt x="5938" y="9299"/>
                    <a:pt x="6012" y="8895"/>
                  </a:cubicBezTo>
                  <a:cubicBezTo>
                    <a:pt x="6242" y="7623"/>
                    <a:pt x="3815" y="1152"/>
                    <a:pt x="3815" y="1152"/>
                  </a:cubicBezTo>
                  <a:cubicBezTo>
                    <a:pt x="3815" y="1152"/>
                    <a:pt x="3103" y="1"/>
                    <a:pt x="2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39;p52">
              <a:extLst>
                <a:ext uri="{FF2B5EF4-FFF2-40B4-BE49-F238E27FC236}">
                  <a16:creationId xmlns:a16="http://schemas.microsoft.com/office/drawing/2014/main" id="{36DB10FF-AF2C-06DB-7EFC-BB41BBE3263A}"/>
                </a:ext>
              </a:extLst>
            </p:cNvPr>
            <p:cNvSpPr/>
            <p:nvPr/>
          </p:nvSpPr>
          <p:spPr>
            <a:xfrm>
              <a:off x="3998525" y="1425975"/>
              <a:ext cx="171050" cy="251075"/>
            </a:xfrm>
            <a:custGeom>
              <a:avLst/>
              <a:gdLst/>
              <a:ahLst/>
              <a:cxnLst/>
              <a:rect l="l" t="t" r="r" b="b"/>
              <a:pathLst>
                <a:path w="6842" h="10043" extrusionOk="0">
                  <a:moveTo>
                    <a:pt x="2591" y="574"/>
                  </a:moveTo>
                  <a:cubicBezTo>
                    <a:pt x="3116" y="574"/>
                    <a:pt x="3674" y="1267"/>
                    <a:pt x="3867" y="1566"/>
                  </a:cubicBezTo>
                  <a:cubicBezTo>
                    <a:pt x="4831" y="4140"/>
                    <a:pt x="6197" y="8258"/>
                    <a:pt x="6039" y="9131"/>
                  </a:cubicBezTo>
                  <a:cubicBezTo>
                    <a:pt x="5989" y="9408"/>
                    <a:pt x="5861" y="9441"/>
                    <a:pt x="5805" y="9456"/>
                  </a:cubicBezTo>
                  <a:cubicBezTo>
                    <a:pt x="5770" y="9466"/>
                    <a:pt x="5730" y="9470"/>
                    <a:pt x="5686" y="9470"/>
                  </a:cubicBezTo>
                  <a:cubicBezTo>
                    <a:pt x="5179" y="9470"/>
                    <a:pt x="4147" y="8854"/>
                    <a:pt x="3304" y="7844"/>
                  </a:cubicBezTo>
                  <a:cubicBezTo>
                    <a:pt x="2303" y="6642"/>
                    <a:pt x="598" y="3470"/>
                    <a:pt x="1719" y="1339"/>
                  </a:cubicBezTo>
                  <a:cubicBezTo>
                    <a:pt x="1981" y="842"/>
                    <a:pt x="2267" y="584"/>
                    <a:pt x="2570" y="574"/>
                  </a:cubicBezTo>
                  <a:close/>
                  <a:moveTo>
                    <a:pt x="2565" y="1"/>
                  </a:moveTo>
                  <a:cubicBezTo>
                    <a:pt x="2560" y="1"/>
                    <a:pt x="2556" y="1"/>
                    <a:pt x="2551" y="1"/>
                  </a:cubicBezTo>
                  <a:cubicBezTo>
                    <a:pt x="2028" y="19"/>
                    <a:pt x="1577" y="380"/>
                    <a:pt x="1212" y="1073"/>
                  </a:cubicBezTo>
                  <a:cubicBezTo>
                    <a:pt x="1" y="3374"/>
                    <a:pt x="1582" y="6672"/>
                    <a:pt x="2864" y="8210"/>
                  </a:cubicBezTo>
                  <a:cubicBezTo>
                    <a:pt x="3664" y="9169"/>
                    <a:pt x="4834" y="10043"/>
                    <a:pt x="5682" y="10043"/>
                  </a:cubicBezTo>
                  <a:cubicBezTo>
                    <a:pt x="5687" y="10043"/>
                    <a:pt x="5691" y="10043"/>
                    <a:pt x="5695" y="10043"/>
                  </a:cubicBezTo>
                  <a:cubicBezTo>
                    <a:pt x="5782" y="10043"/>
                    <a:pt x="5868" y="10031"/>
                    <a:pt x="5952" y="10010"/>
                  </a:cubicBezTo>
                  <a:cubicBezTo>
                    <a:pt x="6151" y="9957"/>
                    <a:pt x="6501" y="9786"/>
                    <a:pt x="6602" y="9233"/>
                  </a:cubicBezTo>
                  <a:cubicBezTo>
                    <a:pt x="6842" y="7922"/>
                    <a:pt x="4644" y="2007"/>
                    <a:pt x="4392" y="1337"/>
                  </a:cubicBezTo>
                  <a:cubicBezTo>
                    <a:pt x="4386" y="1320"/>
                    <a:pt x="4377" y="1302"/>
                    <a:pt x="4368" y="1287"/>
                  </a:cubicBezTo>
                  <a:cubicBezTo>
                    <a:pt x="4285" y="1153"/>
                    <a:pt x="3531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40;p52">
              <a:extLst>
                <a:ext uri="{FF2B5EF4-FFF2-40B4-BE49-F238E27FC236}">
                  <a16:creationId xmlns:a16="http://schemas.microsoft.com/office/drawing/2014/main" id="{7A047447-34A2-07BF-C38E-FD3AF4FAA950}"/>
                </a:ext>
              </a:extLst>
            </p:cNvPr>
            <p:cNvSpPr/>
            <p:nvPr/>
          </p:nvSpPr>
          <p:spPr>
            <a:xfrm>
              <a:off x="3786425" y="639000"/>
              <a:ext cx="1178075" cy="895675"/>
            </a:xfrm>
            <a:custGeom>
              <a:avLst/>
              <a:gdLst/>
              <a:ahLst/>
              <a:cxnLst/>
              <a:rect l="l" t="t" r="r" b="b"/>
              <a:pathLst>
                <a:path w="47123" h="35827" extrusionOk="0">
                  <a:moveTo>
                    <a:pt x="24976" y="1"/>
                  </a:moveTo>
                  <a:cubicBezTo>
                    <a:pt x="24800" y="1"/>
                    <a:pt x="24623" y="11"/>
                    <a:pt x="24445" y="34"/>
                  </a:cubicBezTo>
                  <a:cubicBezTo>
                    <a:pt x="21878" y="364"/>
                    <a:pt x="21160" y="2175"/>
                    <a:pt x="21160" y="2175"/>
                  </a:cubicBezTo>
                  <a:cubicBezTo>
                    <a:pt x="21160" y="2175"/>
                    <a:pt x="18949" y="1363"/>
                    <a:pt x="16825" y="1363"/>
                  </a:cubicBezTo>
                  <a:cubicBezTo>
                    <a:pt x="15819" y="1363"/>
                    <a:pt x="14833" y="1545"/>
                    <a:pt x="14110" y="2081"/>
                  </a:cubicBezTo>
                  <a:cubicBezTo>
                    <a:pt x="11861" y="3749"/>
                    <a:pt x="10921" y="5555"/>
                    <a:pt x="10921" y="5555"/>
                  </a:cubicBezTo>
                  <a:cubicBezTo>
                    <a:pt x="10921" y="5555"/>
                    <a:pt x="10526" y="5484"/>
                    <a:pt x="9968" y="5484"/>
                  </a:cubicBezTo>
                  <a:cubicBezTo>
                    <a:pt x="9007" y="5484"/>
                    <a:pt x="7566" y="5694"/>
                    <a:pt x="6833" y="6835"/>
                  </a:cubicBezTo>
                  <a:cubicBezTo>
                    <a:pt x="5672" y="8639"/>
                    <a:pt x="5691" y="10822"/>
                    <a:pt x="5691" y="10822"/>
                  </a:cubicBezTo>
                  <a:cubicBezTo>
                    <a:pt x="5691" y="10822"/>
                    <a:pt x="5618" y="10806"/>
                    <a:pt x="5499" y="10806"/>
                  </a:cubicBezTo>
                  <a:cubicBezTo>
                    <a:pt x="5138" y="10806"/>
                    <a:pt x="4357" y="10953"/>
                    <a:pt x="3916" y="12132"/>
                  </a:cubicBezTo>
                  <a:cubicBezTo>
                    <a:pt x="3916" y="12132"/>
                    <a:pt x="1172" y="13188"/>
                    <a:pt x="815" y="15851"/>
                  </a:cubicBezTo>
                  <a:cubicBezTo>
                    <a:pt x="457" y="18515"/>
                    <a:pt x="1941" y="20354"/>
                    <a:pt x="1941" y="20354"/>
                  </a:cubicBezTo>
                  <a:cubicBezTo>
                    <a:pt x="1941" y="20354"/>
                    <a:pt x="0" y="22270"/>
                    <a:pt x="436" y="24702"/>
                  </a:cubicBezTo>
                  <a:cubicBezTo>
                    <a:pt x="873" y="27133"/>
                    <a:pt x="3745" y="28263"/>
                    <a:pt x="3745" y="28263"/>
                  </a:cubicBezTo>
                  <a:cubicBezTo>
                    <a:pt x="3745" y="28263"/>
                    <a:pt x="2970" y="30678"/>
                    <a:pt x="4355" y="32395"/>
                  </a:cubicBezTo>
                  <a:cubicBezTo>
                    <a:pt x="4936" y="33116"/>
                    <a:pt x="5623" y="33326"/>
                    <a:pt x="6225" y="33326"/>
                  </a:cubicBezTo>
                  <a:cubicBezTo>
                    <a:pt x="7057" y="33326"/>
                    <a:pt x="7725" y="32926"/>
                    <a:pt x="7725" y="32926"/>
                  </a:cubicBezTo>
                  <a:lnTo>
                    <a:pt x="7725" y="32926"/>
                  </a:lnTo>
                  <a:cubicBezTo>
                    <a:pt x="7725" y="32926"/>
                    <a:pt x="7677" y="34623"/>
                    <a:pt x="9373" y="35374"/>
                  </a:cubicBezTo>
                  <a:cubicBezTo>
                    <a:pt x="9966" y="35636"/>
                    <a:pt x="10628" y="35721"/>
                    <a:pt x="11240" y="35721"/>
                  </a:cubicBezTo>
                  <a:cubicBezTo>
                    <a:pt x="12378" y="35721"/>
                    <a:pt x="13338" y="35426"/>
                    <a:pt x="13338" y="35426"/>
                  </a:cubicBezTo>
                  <a:cubicBezTo>
                    <a:pt x="13338" y="35426"/>
                    <a:pt x="13867" y="35676"/>
                    <a:pt x="15397" y="35818"/>
                  </a:cubicBezTo>
                  <a:cubicBezTo>
                    <a:pt x="15455" y="35824"/>
                    <a:pt x="15513" y="35826"/>
                    <a:pt x="15571" y="35826"/>
                  </a:cubicBezTo>
                  <a:cubicBezTo>
                    <a:pt x="17046" y="35826"/>
                    <a:pt x="18528" y="34162"/>
                    <a:pt x="18528" y="34162"/>
                  </a:cubicBezTo>
                  <a:lnTo>
                    <a:pt x="43240" y="30488"/>
                  </a:lnTo>
                  <a:cubicBezTo>
                    <a:pt x="43240" y="30488"/>
                    <a:pt x="45366" y="30153"/>
                    <a:pt x="46207" y="28223"/>
                  </a:cubicBezTo>
                  <a:cubicBezTo>
                    <a:pt x="47048" y="26294"/>
                    <a:pt x="44830" y="21654"/>
                    <a:pt x="44830" y="21654"/>
                  </a:cubicBezTo>
                  <a:cubicBezTo>
                    <a:pt x="44830" y="21654"/>
                    <a:pt x="47123" y="20715"/>
                    <a:pt x="46446" y="17309"/>
                  </a:cubicBezTo>
                  <a:cubicBezTo>
                    <a:pt x="45768" y="13904"/>
                    <a:pt x="44734" y="13163"/>
                    <a:pt x="44734" y="13163"/>
                  </a:cubicBezTo>
                  <a:cubicBezTo>
                    <a:pt x="44734" y="13163"/>
                    <a:pt x="46163" y="8452"/>
                    <a:pt x="43490" y="6353"/>
                  </a:cubicBezTo>
                  <a:cubicBezTo>
                    <a:pt x="42168" y="5315"/>
                    <a:pt x="41097" y="5053"/>
                    <a:pt x="40353" y="5053"/>
                  </a:cubicBezTo>
                  <a:cubicBezTo>
                    <a:pt x="39593" y="5053"/>
                    <a:pt x="39174" y="5326"/>
                    <a:pt x="39174" y="5326"/>
                  </a:cubicBezTo>
                  <a:cubicBezTo>
                    <a:pt x="39174" y="5326"/>
                    <a:pt x="37145" y="1001"/>
                    <a:pt x="33942" y="1001"/>
                  </a:cubicBezTo>
                  <a:cubicBezTo>
                    <a:pt x="33872" y="1001"/>
                    <a:pt x="33801" y="1003"/>
                    <a:pt x="33730" y="1007"/>
                  </a:cubicBezTo>
                  <a:cubicBezTo>
                    <a:pt x="30402" y="1205"/>
                    <a:pt x="29454" y="1921"/>
                    <a:pt x="29454" y="1921"/>
                  </a:cubicBezTo>
                  <a:cubicBezTo>
                    <a:pt x="29454" y="1921"/>
                    <a:pt x="27339" y="1"/>
                    <a:pt x="24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241;p52">
              <a:extLst>
                <a:ext uri="{FF2B5EF4-FFF2-40B4-BE49-F238E27FC236}">
                  <a16:creationId xmlns:a16="http://schemas.microsoft.com/office/drawing/2014/main" id="{D06BFA89-DE9F-02A6-4E43-572D3741AEFD}"/>
                </a:ext>
              </a:extLst>
            </p:cNvPr>
            <p:cNvSpPr/>
            <p:nvPr/>
          </p:nvSpPr>
          <p:spPr>
            <a:xfrm>
              <a:off x="3780700" y="631800"/>
              <a:ext cx="1188200" cy="910025"/>
            </a:xfrm>
            <a:custGeom>
              <a:avLst/>
              <a:gdLst/>
              <a:ahLst/>
              <a:cxnLst/>
              <a:rect l="l" t="t" r="r" b="b"/>
              <a:pathLst>
                <a:path w="47528" h="36401" extrusionOk="0">
                  <a:moveTo>
                    <a:pt x="25211" y="573"/>
                  </a:moveTo>
                  <a:cubicBezTo>
                    <a:pt x="27433" y="573"/>
                    <a:pt x="29470" y="2399"/>
                    <a:pt x="29492" y="2420"/>
                  </a:cubicBezTo>
                  <a:cubicBezTo>
                    <a:pt x="29546" y="2468"/>
                    <a:pt x="29615" y="2493"/>
                    <a:pt x="29683" y="2493"/>
                  </a:cubicBezTo>
                  <a:cubicBezTo>
                    <a:pt x="29743" y="2493"/>
                    <a:pt x="29803" y="2474"/>
                    <a:pt x="29854" y="2437"/>
                  </a:cubicBezTo>
                  <a:cubicBezTo>
                    <a:pt x="29863" y="2431"/>
                    <a:pt x="30821" y="1767"/>
                    <a:pt x="33976" y="1580"/>
                  </a:cubicBezTo>
                  <a:cubicBezTo>
                    <a:pt x="34042" y="1575"/>
                    <a:pt x="34105" y="1574"/>
                    <a:pt x="34169" y="1574"/>
                  </a:cubicBezTo>
                  <a:cubicBezTo>
                    <a:pt x="37153" y="1574"/>
                    <a:pt x="39124" y="5691"/>
                    <a:pt x="39144" y="5734"/>
                  </a:cubicBezTo>
                  <a:cubicBezTo>
                    <a:pt x="39193" y="5839"/>
                    <a:pt x="39296" y="5899"/>
                    <a:pt x="39403" y="5899"/>
                  </a:cubicBezTo>
                  <a:cubicBezTo>
                    <a:pt x="39456" y="5899"/>
                    <a:pt x="39510" y="5884"/>
                    <a:pt x="39559" y="5852"/>
                  </a:cubicBezTo>
                  <a:cubicBezTo>
                    <a:pt x="39566" y="5848"/>
                    <a:pt x="39925" y="5624"/>
                    <a:pt x="40579" y="5624"/>
                  </a:cubicBezTo>
                  <a:cubicBezTo>
                    <a:pt x="41264" y="5624"/>
                    <a:pt x="42273" y="5869"/>
                    <a:pt x="43542" y="6866"/>
                  </a:cubicBezTo>
                  <a:cubicBezTo>
                    <a:pt x="46028" y="8816"/>
                    <a:pt x="44703" y="13321"/>
                    <a:pt x="44689" y="13366"/>
                  </a:cubicBezTo>
                  <a:cubicBezTo>
                    <a:pt x="44656" y="13482"/>
                    <a:pt x="44697" y="13606"/>
                    <a:pt x="44793" y="13680"/>
                  </a:cubicBezTo>
                  <a:cubicBezTo>
                    <a:pt x="44802" y="13687"/>
                    <a:pt x="45757" y="14451"/>
                    <a:pt x="46393" y="17653"/>
                  </a:cubicBezTo>
                  <a:cubicBezTo>
                    <a:pt x="47013" y="20769"/>
                    <a:pt x="45033" y="21642"/>
                    <a:pt x="44950" y="21677"/>
                  </a:cubicBezTo>
                  <a:cubicBezTo>
                    <a:pt x="44797" y="21739"/>
                    <a:pt x="44729" y="21917"/>
                    <a:pt x="44800" y="22065"/>
                  </a:cubicBezTo>
                  <a:cubicBezTo>
                    <a:pt x="45401" y="23324"/>
                    <a:pt x="46819" y="26912"/>
                    <a:pt x="46173" y="28396"/>
                  </a:cubicBezTo>
                  <a:cubicBezTo>
                    <a:pt x="45407" y="30153"/>
                    <a:pt x="43443" y="30490"/>
                    <a:pt x="43427" y="30493"/>
                  </a:cubicBezTo>
                  <a:lnTo>
                    <a:pt x="18715" y="34166"/>
                  </a:lnTo>
                  <a:cubicBezTo>
                    <a:pt x="18648" y="34175"/>
                    <a:pt x="18588" y="34209"/>
                    <a:pt x="18543" y="34259"/>
                  </a:cubicBezTo>
                  <a:cubicBezTo>
                    <a:pt x="18528" y="34275"/>
                    <a:pt x="17146" y="35828"/>
                    <a:pt x="15811" y="35828"/>
                  </a:cubicBezTo>
                  <a:cubicBezTo>
                    <a:pt x="15758" y="35828"/>
                    <a:pt x="15705" y="35826"/>
                    <a:pt x="15652" y="35821"/>
                  </a:cubicBezTo>
                  <a:cubicBezTo>
                    <a:pt x="14215" y="35688"/>
                    <a:pt x="13692" y="35457"/>
                    <a:pt x="13690" y="35456"/>
                  </a:cubicBezTo>
                  <a:cubicBezTo>
                    <a:pt x="13650" y="35438"/>
                    <a:pt x="13609" y="35428"/>
                    <a:pt x="13567" y="35428"/>
                  </a:cubicBezTo>
                  <a:cubicBezTo>
                    <a:pt x="13538" y="35428"/>
                    <a:pt x="13510" y="35432"/>
                    <a:pt x="13483" y="35441"/>
                  </a:cubicBezTo>
                  <a:cubicBezTo>
                    <a:pt x="13469" y="35446"/>
                    <a:pt x="12546" y="35723"/>
                    <a:pt x="11467" y="35723"/>
                  </a:cubicBezTo>
                  <a:cubicBezTo>
                    <a:pt x="10890" y="35723"/>
                    <a:pt x="10267" y="35643"/>
                    <a:pt x="9717" y="35399"/>
                  </a:cubicBezTo>
                  <a:cubicBezTo>
                    <a:pt x="8227" y="34739"/>
                    <a:pt x="8240" y="33282"/>
                    <a:pt x="8241" y="33221"/>
                  </a:cubicBezTo>
                  <a:cubicBezTo>
                    <a:pt x="8244" y="33050"/>
                    <a:pt x="8105" y="32927"/>
                    <a:pt x="7953" y="32927"/>
                  </a:cubicBezTo>
                  <a:cubicBezTo>
                    <a:pt x="7904" y="32927"/>
                    <a:pt x="7854" y="32939"/>
                    <a:pt x="7807" y="32968"/>
                  </a:cubicBezTo>
                  <a:cubicBezTo>
                    <a:pt x="7765" y="32993"/>
                    <a:pt x="7184" y="33333"/>
                    <a:pt x="6466" y="33333"/>
                  </a:cubicBezTo>
                  <a:cubicBezTo>
                    <a:pt x="5933" y="33333"/>
                    <a:pt x="5325" y="33145"/>
                    <a:pt x="4807" y="32504"/>
                  </a:cubicBezTo>
                  <a:cubicBezTo>
                    <a:pt x="3538" y="30932"/>
                    <a:pt x="4240" y="28661"/>
                    <a:pt x="4247" y="28639"/>
                  </a:cubicBezTo>
                  <a:cubicBezTo>
                    <a:pt x="4292" y="28494"/>
                    <a:pt x="4219" y="28340"/>
                    <a:pt x="4079" y="28285"/>
                  </a:cubicBezTo>
                  <a:cubicBezTo>
                    <a:pt x="4052" y="28274"/>
                    <a:pt x="1349" y="27180"/>
                    <a:pt x="948" y="24939"/>
                  </a:cubicBezTo>
                  <a:cubicBezTo>
                    <a:pt x="543" y="22690"/>
                    <a:pt x="2353" y="20864"/>
                    <a:pt x="2372" y="20846"/>
                  </a:cubicBezTo>
                  <a:cubicBezTo>
                    <a:pt x="2476" y="20743"/>
                    <a:pt x="2485" y="20577"/>
                    <a:pt x="2394" y="20463"/>
                  </a:cubicBezTo>
                  <a:cubicBezTo>
                    <a:pt x="2380" y="20445"/>
                    <a:pt x="992" y="18679"/>
                    <a:pt x="1327" y="16178"/>
                  </a:cubicBezTo>
                  <a:cubicBezTo>
                    <a:pt x="1657" y="13719"/>
                    <a:pt x="4223" y="12698"/>
                    <a:pt x="4248" y="12687"/>
                  </a:cubicBezTo>
                  <a:cubicBezTo>
                    <a:pt x="4325" y="12658"/>
                    <a:pt x="4385" y="12597"/>
                    <a:pt x="4414" y="12521"/>
                  </a:cubicBezTo>
                  <a:cubicBezTo>
                    <a:pt x="4796" y="11498"/>
                    <a:pt x="5446" y="11380"/>
                    <a:pt x="5726" y="11380"/>
                  </a:cubicBezTo>
                  <a:cubicBezTo>
                    <a:pt x="5803" y="11380"/>
                    <a:pt x="5852" y="11389"/>
                    <a:pt x="5860" y="11390"/>
                  </a:cubicBezTo>
                  <a:cubicBezTo>
                    <a:pt x="5879" y="11394"/>
                    <a:pt x="5899" y="11396"/>
                    <a:pt x="5919" y="11396"/>
                  </a:cubicBezTo>
                  <a:cubicBezTo>
                    <a:pt x="5984" y="11396"/>
                    <a:pt x="6049" y="11374"/>
                    <a:pt x="6102" y="11333"/>
                  </a:cubicBezTo>
                  <a:cubicBezTo>
                    <a:pt x="6169" y="11277"/>
                    <a:pt x="6208" y="11195"/>
                    <a:pt x="6207" y="11108"/>
                  </a:cubicBezTo>
                  <a:cubicBezTo>
                    <a:pt x="6207" y="11087"/>
                    <a:pt x="6202" y="8990"/>
                    <a:pt x="7305" y="7275"/>
                  </a:cubicBezTo>
                  <a:cubicBezTo>
                    <a:pt x="7965" y="6248"/>
                    <a:pt x="9303" y="6058"/>
                    <a:pt x="10201" y="6058"/>
                  </a:cubicBezTo>
                  <a:cubicBezTo>
                    <a:pt x="10720" y="6058"/>
                    <a:pt x="11092" y="6121"/>
                    <a:pt x="11102" y="6123"/>
                  </a:cubicBezTo>
                  <a:cubicBezTo>
                    <a:pt x="11118" y="6126"/>
                    <a:pt x="11135" y="6127"/>
                    <a:pt x="11152" y="6127"/>
                  </a:cubicBezTo>
                  <a:cubicBezTo>
                    <a:pt x="11257" y="6127"/>
                    <a:pt x="11356" y="6069"/>
                    <a:pt x="11405" y="5973"/>
                  </a:cubicBezTo>
                  <a:cubicBezTo>
                    <a:pt x="11415" y="5955"/>
                    <a:pt x="12340" y="4206"/>
                    <a:pt x="14511" y="2597"/>
                  </a:cubicBezTo>
                  <a:cubicBezTo>
                    <a:pt x="15177" y="2103"/>
                    <a:pt x="16097" y="1934"/>
                    <a:pt x="17046" y="1934"/>
                  </a:cubicBezTo>
                  <a:cubicBezTo>
                    <a:pt x="19088" y="1934"/>
                    <a:pt x="21260" y="2718"/>
                    <a:pt x="21292" y="2729"/>
                  </a:cubicBezTo>
                  <a:cubicBezTo>
                    <a:pt x="21324" y="2741"/>
                    <a:pt x="21357" y="2746"/>
                    <a:pt x="21390" y="2746"/>
                  </a:cubicBezTo>
                  <a:cubicBezTo>
                    <a:pt x="21503" y="2746"/>
                    <a:pt x="21610" y="2678"/>
                    <a:pt x="21655" y="2567"/>
                  </a:cubicBezTo>
                  <a:cubicBezTo>
                    <a:pt x="21683" y="2500"/>
                    <a:pt x="22357" y="907"/>
                    <a:pt x="24713" y="605"/>
                  </a:cubicBezTo>
                  <a:cubicBezTo>
                    <a:pt x="24879" y="583"/>
                    <a:pt x="25046" y="573"/>
                    <a:pt x="25211" y="573"/>
                  </a:cubicBezTo>
                  <a:close/>
                  <a:moveTo>
                    <a:pt x="25211" y="0"/>
                  </a:moveTo>
                  <a:cubicBezTo>
                    <a:pt x="25022" y="0"/>
                    <a:pt x="24831" y="12"/>
                    <a:pt x="24639" y="37"/>
                  </a:cubicBezTo>
                  <a:cubicBezTo>
                    <a:pt x="22487" y="313"/>
                    <a:pt x="21553" y="1567"/>
                    <a:pt x="21245" y="2109"/>
                  </a:cubicBezTo>
                  <a:cubicBezTo>
                    <a:pt x="20605" y="1895"/>
                    <a:pt x="18822" y="1362"/>
                    <a:pt x="17066" y="1362"/>
                  </a:cubicBezTo>
                  <a:cubicBezTo>
                    <a:pt x="16004" y="1362"/>
                    <a:pt x="14952" y="1557"/>
                    <a:pt x="14170" y="2137"/>
                  </a:cubicBezTo>
                  <a:cubicBezTo>
                    <a:pt x="12279" y="3538"/>
                    <a:pt x="11298" y="5024"/>
                    <a:pt x="10998" y="5531"/>
                  </a:cubicBezTo>
                  <a:cubicBezTo>
                    <a:pt x="10818" y="5509"/>
                    <a:pt x="10532" y="5482"/>
                    <a:pt x="10188" y="5482"/>
                  </a:cubicBezTo>
                  <a:cubicBezTo>
                    <a:pt x="9166" y="5482"/>
                    <a:pt x="7628" y="5713"/>
                    <a:pt x="6821" y="6966"/>
                  </a:cubicBezTo>
                  <a:cubicBezTo>
                    <a:pt x="5876" y="8438"/>
                    <a:pt x="5683" y="10124"/>
                    <a:pt x="5643" y="10805"/>
                  </a:cubicBezTo>
                  <a:cubicBezTo>
                    <a:pt x="5116" y="10832"/>
                    <a:pt x="4363" y="11143"/>
                    <a:pt x="3923" y="12202"/>
                  </a:cubicBezTo>
                  <a:cubicBezTo>
                    <a:pt x="3366" y="12448"/>
                    <a:pt x="1096" y="13594"/>
                    <a:pt x="760" y="16101"/>
                  </a:cubicBezTo>
                  <a:cubicBezTo>
                    <a:pt x="455" y="18373"/>
                    <a:pt x="1419" y="20056"/>
                    <a:pt x="1801" y="20620"/>
                  </a:cubicBezTo>
                  <a:cubicBezTo>
                    <a:pt x="1317" y="21170"/>
                    <a:pt x="0" y="22899"/>
                    <a:pt x="384" y="25039"/>
                  </a:cubicBezTo>
                  <a:cubicBezTo>
                    <a:pt x="773" y="27205"/>
                    <a:pt x="2910" y="28375"/>
                    <a:pt x="3634" y="28714"/>
                  </a:cubicBezTo>
                  <a:cubicBezTo>
                    <a:pt x="3469" y="29403"/>
                    <a:pt x="3149" y="31361"/>
                    <a:pt x="4362" y="32862"/>
                  </a:cubicBezTo>
                  <a:cubicBezTo>
                    <a:pt x="4993" y="33645"/>
                    <a:pt x="5770" y="33899"/>
                    <a:pt x="6477" y="33899"/>
                  </a:cubicBezTo>
                  <a:cubicBezTo>
                    <a:pt x="6935" y="33899"/>
                    <a:pt x="7365" y="33792"/>
                    <a:pt x="7707" y="33654"/>
                  </a:cubicBezTo>
                  <a:cubicBezTo>
                    <a:pt x="7809" y="34265"/>
                    <a:pt x="8178" y="35345"/>
                    <a:pt x="9486" y="35924"/>
                  </a:cubicBezTo>
                  <a:cubicBezTo>
                    <a:pt x="10123" y="36206"/>
                    <a:pt x="10829" y="36297"/>
                    <a:pt x="11475" y="36297"/>
                  </a:cubicBezTo>
                  <a:cubicBezTo>
                    <a:pt x="12439" y="36297"/>
                    <a:pt x="13271" y="36094"/>
                    <a:pt x="13553" y="36017"/>
                  </a:cubicBezTo>
                  <a:cubicBezTo>
                    <a:pt x="13782" y="36099"/>
                    <a:pt x="14397" y="36280"/>
                    <a:pt x="15600" y="36391"/>
                  </a:cubicBezTo>
                  <a:cubicBezTo>
                    <a:pt x="15666" y="36397"/>
                    <a:pt x="15733" y="36400"/>
                    <a:pt x="15799" y="36400"/>
                  </a:cubicBezTo>
                  <a:cubicBezTo>
                    <a:pt x="17212" y="36400"/>
                    <a:pt x="18572" y="35064"/>
                    <a:pt x="18899" y="34717"/>
                  </a:cubicBezTo>
                  <a:lnTo>
                    <a:pt x="43513" y="31058"/>
                  </a:lnTo>
                  <a:cubicBezTo>
                    <a:pt x="43606" y="31044"/>
                    <a:pt x="45806" y="30675"/>
                    <a:pt x="46698" y="28625"/>
                  </a:cubicBezTo>
                  <a:cubicBezTo>
                    <a:pt x="47476" y="26840"/>
                    <a:pt x="45885" y="23069"/>
                    <a:pt x="45430" y="22063"/>
                  </a:cubicBezTo>
                  <a:cubicBezTo>
                    <a:pt x="46054" y="21672"/>
                    <a:pt x="47528" y="20418"/>
                    <a:pt x="46955" y="17540"/>
                  </a:cubicBezTo>
                  <a:cubicBezTo>
                    <a:pt x="46410" y="14800"/>
                    <a:pt x="45619" y="13713"/>
                    <a:pt x="45286" y="13361"/>
                  </a:cubicBezTo>
                  <a:cubicBezTo>
                    <a:pt x="45525" y="12462"/>
                    <a:pt x="46428" y="8401"/>
                    <a:pt x="43896" y="6416"/>
                  </a:cubicBezTo>
                  <a:cubicBezTo>
                    <a:pt x="42515" y="5332"/>
                    <a:pt x="41384" y="5051"/>
                    <a:pt x="40583" y="5051"/>
                  </a:cubicBezTo>
                  <a:cubicBezTo>
                    <a:pt x="40115" y="5051"/>
                    <a:pt x="39760" y="5147"/>
                    <a:pt x="39534" y="5234"/>
                  </a:cubicBezTo>
                  <a:cubicBezTo>
                    <a:pt x="39027" y="4273"/>
                    <a:pt x="37110" y="1001"/>
                    <a:pt x="34176" y="1001"/>
                  </a:cubicBezTo>
                  <a:cubicBezTo>
                    <a:pt x="34099" y="1001"/>
                    <a:pt x="34021" y="1004"/>
                    <a:pt x="33942" y="1008"/>
                  </a:cubicBezTo>
                  <a:cubicBezTo>
                    <a:pt x="31353" y="1162"/>
                    <a:pt x="30153" y="1633"/>
                    <a:pt x="29716" y="1858"/>
                  </a:cubicBezTo>
                  <a:cubicBezTo>
                    <a:pt x="29166" y="1404"/>
                    <a:pt x="27298" y="0"/>
                    <a:pt x="25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42;p52">
              <a:extLst>
                <a:ext uri="{FF2B5EF4-FFF2-40B4-BE49-F238E27FC236}">
                  <a16:creationId xmlns:a16="http://schemas.microsoft.com/office/drawing/2014/main" id="{7C4AA362-3A34-812E-1863-7B322F967C32}"/>
                </a:ext>
              </a:extLst>
            </p:cNvPr>
            <p:cNvSpPr/>
            <p:nvPr/>
          </p:nvSpPr>
          <p:spPr>
            <a:xfrm>
              <a:off x="4049600" y="1095975"/>
              <a:ext cx="848475" cy="906800"/>
            </a:xfrm>
            <a:custGeom>
              <a:avLst/>
              <a:gdLst/>
              <a:ahLst/>
              <a:cxnLst/>
              <a:rect l="l" t="t" r="r" b="b"/>
              <a:pathLst>
                <a:path w="33939" h="36272" extrusionOk="0">
                  <a:moveTo>
                    <a:pt x="11786" y="1"/>
                  </a:moveTo>
                  <a:cubicBezTo>
                    <a:pt x="10768" y="1"/>
                    <a:pt x="9651" y="90"/>
                    <a:pt x="8438" y="305"/>
                  </a:cubicBezTo>
                  <a:cubicBezTo>
                    <a:pt x="1272" y="1576"/>
                    <a:pt x="1" y="7818"/>
                    <a:pt x="1" y="7818"/>
                  </a:cubicBezTo>
                  <a:cubicBezTo>
                    <a:pt x="1" y="7818"/>
                    <a:pt x="1388" y="15678"/>
                    <a:pt x="4278" y="23769"/>
                  </a:cubicBezTo>
                  <a:cubicBezTo>
                    <a:pt x="7167" y="31859"/>
                    <a:pt x="10981" y="34865"/>
                    <a:pt x="14911" y="36136"/>
                  </a:cubicBezTo>
                  <a:cubicBezTo>
                    <a:pt x="15195" y="36228"/>
                    <a:pt x="15488" y="36272"/>
                    <a:pt x="15790" y="36272"/>
                  </a:cubicBezTo>
                  <a:cubicBezTo>
                    <a:pt x="19669" y="36272"/>
                    <a:pt x="24845" y="29065"/>
                    <a:pt x="26239" y="24346"/>
                  </a:cubicBezTo>
                  <a:cubicBezTo>
                    <a:pt x="27741" y="19261"/>
                    <a:pt x="27626" y="18336"/>
                    <a:pt x="27626" y="18336"/>
                  </a:cubicBezTo>
                  <a:cubicBezTo>
                    <a:pt x="27626" y="18336"/>
                    <a:pt x="31787" y="17296"/>
                    <a:pt x="32944" y="13251"/>
                  </a:cubicBezTo>
                  <a:cubicBezTo>
                    <a:pt x="33939" y="9766"/>
                    <a:pt x="31933" y="7397"/>
                    <a:pt x="29881" y="7397"/>
                  </a:cubicBezTo>
                  <a:cubicBezTo>
                    <a:pt x="29550" y="7397"/>
                    <a:pt x="29219" y="7458"/>
                    <a:pt x="28898" y="7587"/>
                  </a:cubicBezTo>
                  <a:cubicBezTo>
                    <a:pt x="26586" y="8511"/>
                    <a:pt x="26124" y="11516"/>
                    <a:pt x="26124" y="11516"/>
                  </a:cubicBezTo>
                  <a:cubicBezTo>
                    <a:pt x="26124" y="11516"/>
                    <a:pt x="22194" y="9436"/>
                    <a:pt x="20691" y="6778"/>
                  </a:cubicBezTo>
                  <a:cubicBezTo>
                    <a:pt x="19188" y="4119"/>
                    <a:pt x="19419" y="2155"/>
                    <a:pt x="19419" y="2155"/>
                  </a:cubicBezTo>
                  <a:cubicBezTo>
                    <a:pt x="19419" y="2155"/>
                    <a:pt x="16787" y="1"/>
                    <a:pt x="1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43;p52">
              <a:extLst>
                <a:ext uri="{FF2B5EF4-FFF2-40B4-BE49-F238E27FC236}">
                  <a16:creationId xmlns:a16="http://schemas.microsoft.com/office/drawing/2014/main" id="{21B09820-45A3-2605-AC31-51A47B3FC12B}"/>
                </a:ext>
              </a:extLst>
            </p:cNvPr>
            <p:cNvSpPr/>
            <p:nvPr/>
          </p:nvSpPr>
          <p:spPr>
            <a:xfrm>
              <a:off x="4042400" y="1088725"/>
              <a:ext cx="852950" cy="921250"/>
            </a:xfrm>
            <a:custGeom>
              <a:avLst/>
              <a:gdLst/>
              <a:ahLst/>
              <a:cxnLst/>
              <a:rect l="l" t="t" r="r" b="b"/>
              <a:pathLst>
                <a:path w="34118" h="36850" extrusionOk="0">
                  <a:moveTo>
                    <a:pt x="12049" y="580"/>
                  </a:moveTo>
                  <a:cubicBezTo>
                    <a:pt x="16330" y="580"/>
                    <a:pt x="18858" y="2189"/>
                    <a:pt x="19411" y="2581"/>
                  </a:cubicBezTo>
                  <a:cubicBezTo>
                    <a:pt x="19388" y="3126"/>
                    <a:pt x="19433" y="4916"/>
                    <a:pt x="20729" y="7209"/>
                  </a:cubicBezTo>
                  <a:cubicBezTo>
                    <a:pt x="22256" y="9909"/>
                    <a:pt x="26113" y="11973"/>
                    <a:pt x="26277" y="12060"/>
                  </a:cubicBezTo>
                  <a:cubicBezTo>
                    <a:pt x="26320" y="12082"/>
                    <a:pt x="26366" y="12093"/>
                    <a:pt x="26412" y="12093"/>
                  </a:cubicBezTo>
                  <a:cubicBezTo>
                    <a:pt x="26456" y="12093"/>
                    <a:pt x="26500" y="12083"/>
                    <a:pt x="26540" y="12063"/>
                  </a:cubicBezTo>
                  <a:cubicBezTo>
                    <a:pt x="26622" y="12022"/>
                    <a:pt x="26680" y="11942"/>
                    <a:pt x="26694" y="11850"/>
                  </a:cubicBezTo>
                  <a:cubicBezTo>
                    <a:pt x="26699" y="11823"/>
                    <a:pt x="27157" y="8996"/>
                    <a:pt x="29292" y="8143"/>
                  </a:cubicBezTo>
                  <a:cubicBezTo>
                    <a:pt x="29578" y="8028"/>
                    <a:pt x="29876" y="7972"/>
                    <a:pt x="30174" y="7972"/>
                  </a:cubicBezTo>
                  <a:cubicBezTo>
                    <a:pt x="30807" y="7972"/>
                    <a:pt x="31444" y="8226"/>
                    <a:pt x="31980" y="8709"/>
                  </a:cubicBezTo>
                  <a:cubicBezTo>
                    <a:pt x="33141" y="9758"/>
                    <a:pt x="33506" y="11535"/>
                    <a:pt x="32956" y="13462"/>
                  </a:cubicBezTo>
                  <a:cubicBezTo>
                    <a:pt x="31861" y="17295"/>
                    <a:pt x="27884" y="18338"/>
                    <a:pt x="27844" y="18349"/>
                  </a:cubicBezTo>
                  <a:cubicBezTo>
                    <a:pt x="27709" y="18382"/>
                    <a:pt x="27618" y="18515"/>
                    <a:pt x="27629" y="18654"/>
                  </a:cubicBezTo>
                  <a:cubicBezTo>
                    <a:pt x="27632" y="18695"/>
                    <a:pt x="27687" y="19701"/>
                    <a:pt x="26252" y="24557"/>
                  </a:cubicBezTo>
                  <a:cubicBezTo>
                    <a:pt x="25122" y="28383"/>
                    <a:pt x="21473" y="33906"/>
                    <a:pt x="18047" y="35713"/>
                  </a:cubicBezTo>
                  <a:cubicBezTo>
                    <a:pt x="17337" y="36088"/>
                    <a:pt x="16679" y="36276"/>
                    <a:pt x="16081" y="36276"/>
                  </a:cubicBezTo>
                  <a:cubicBezTo>
                    <a:pt x="15803" y="36276"/>
                    <a:pt x="15539" y="36236"/>
                    <a:pt x="15288" y="36155"/>
                  </a:cubicBezTo>
                  <a:cubicBezTo>
                    <a:pt x="12328" y="35197"/>
                    <a:pt x="8024" y="32891"/>
                    <a:pt x="4836" y="23963"/>
                  </a:cubicBezTo>
                  <a:cubicBezTo>
                    <a:pt x="2115" y="16346"/>
                    <a:pt x="714" y="8839"/>
                    <a:pt x="582" y="8115"/>
                  </a:cubicBezTo>
                  <a:cubicBezTo>
                    <a:pt x="723" y="7528"/>
                    <a:pt x="2220" y="2041"/>
                    <a:pt x="8777" y="877"/>
                  </a:cubicBezTo>
                  <a:cubicBezTo>
                    <a:pt x="9961" y="667"/>
                    <a:pt x="11053" y="580"/>
                    <a:pt x="12049" y="580"/>
                  </a:cubicBezTo>
                  <a:close/>
                  <a:moveTo>
                    <a:pt x="12103" y="1"/>
                  </a:moveTo>
                  <a:cubicBezTo>
                    <a:pt x="11062" y="1"/>
                    <a:pt x="9920" y="92"/>
                    <a:pt x="8678" y="313"/>
                  </a:cubicBezTo>
                  <a:cubicBezTo>
                    <a:pt x="1403" y="1604"/>
                    <a:pt x="22" y="7986"/>
                    <a:pt x="8" y="8051"/>
                  </a:cubicBezTo>
                  <a:cubicBezTo>
                    <a:pt x="1" y="8086"/>
                    <a:pt x="1" y="8123"/>
                    <a:pt x="7" y="8158"/>
                  </a:cubicBezTo>
                  <a:cubicBezTo>
                    <a:pt x="22" y="8236"/>
                    <a:pt x="1431" y="16134"/>
                    <a:pt x="4295" y="24155"/>
                  </a:cubicBezTo>
                  <a:cubicBezTo>
                    <a:pt x="6787" y="31132"/>
                    <a:pt x="10224" y="35118"/>
                    <a:pt x="15111" y="36699"/>
                  </a:cubicBezTo>
                  <a:cubicBezTo>
                    <a:pt x="15421" y="36799"/>
                    <a:pt x="15744" y="36850"/>
                    <a:pt x="16070" y="36850"/>
                  </a:cubicBezTo>
                  <a:cubicBezTo>
                    <a:pt x="16073" y="36850"/>
                    <a:pt x="16077" y="36850"/>
                    <a:pt x="16081" y="36850"/>
                  </a:cubicBezTo>
                  <a:cubicBezTo>
                    <a:pt x="16771" y="36850"/>
                    <a:pt x="17519" y="36639"/>
                    <a:pt x="18313" y="36219"/>
                  </a:cubicBezTo>
                  <a:cubicBezTo>
                    <a:pt x="21867" y="34345"/>
                    <a:pt x="25639" y="28654"/>
                    <a:pt x="26802" y="24717"/>
                  </a:cubicBezTo>
                  <a:cubicBezTo>
                    <a:pt x="27940" y="20866"/>
                    <a:pt x="28161" y="19371"/>
                    <a:pt x="28197" y="18843"/>
                  </a:cubicBezTo>
                  <a:cubicBezTo>
                    <a:pt x="29089" y="18565"/>
                    <a:pt x="32458" y="17293"/>
                    <a:pt x="33507" y="13619"/>
                  </a:cubicBezTo>
                  <a:cubicBezTo>
                    <a:pt x="34118" y="11477"/>
                    <a:pt x="33691" y="9482"/>
                    <a:pt x="32364" y="8284"/>
                  </a:cubicBezTo>
                  <a:cubicBezTo>
                    <a:pt x="31725" y="7707"/>
                    <a:pt x="30940" y="7403"/>
                    <a:pt x="30162" y="7403"/>
                  </a:cubicBezTo>
                  <a:cubicBezTo>
                    <a:pt x="29794" y="7403"/>
                    <a:pt x="29428" y="7471"/>
                    <a:pt x="29079" y="7610"/>
                  </a:cubicBezTo>
                  <a:cubicBezTo>
                    <a:pt x="27138" y="8387"/>
                    <a:pt x="26429" y="10482"/>
                    <a:pt x="26212" y="11366"/>
                  </a:cubicBezTo>
                  <a:cubicBezTo>
                    <a:pt x="25241" y="10801"/>
                    <a:pt x="22420" y="9035"/>
                    <a:pt x="21229" y="6927"/>
                  </a:cubicBezTo>
                  <a:cubicBezTo>
                    <a:pt x="19797" y="4393"/>
                    <a:pt x="19990" y="2496"/>
                    <a:pt x="19992" y="2476"/>
                  </a:cubicBezTo>
                  <a:cubicBezTo>
                    <a:pt x="20002" y="2380"/>
                    <a:pt x="19964" y="2284"/>
                    <a:pt x="19889" y="2222"/>
                  </a:cubicBezTo>
                  <a:cubicBezTo>
                    <a:pt x="19757" y="2114"/>
                    <a:pt x="17101" y="1"/>
                    <a:pt x="12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44;p52">
              <a:extLst>
                <a:ext uri="{FF2B5EF4-FFF2-40B4-BE49-F238E27FC236}">
                  <a16:creationId xmlns:a16="http://schemas.microsoft.com/office/drawing/2014/main" id="{01EC06F3-3447-F98A-0F60-ED51AA8D7EBB}"/>
                </a:ext>
              </a:extLst>
            </p:cNvPr>
            <p:cNvSpPr/>
            <p:nvPr/>
          </p:nvSpPr>
          <p:spPr>
            <a:xfrm>
              <a:off x="4242050" y="1515525"/>
              <a:ext cx="231500" cy="230125"/>
            </a:xfrm>
            <a:custGeom>
              <a:avLst/>
              <a:gdLst/>
              <a:ahLst/>
              <a:cxnLst/>
              <a:rect l="l" t="t" r="r" b="b"/>
              <a:pathLst>
                <a:path w="9260" h="9205" extrusionOk="0">
                  <a:moveTo>
                    <a:pt x="1780" y="1"/>
                  </a:moveTo>
                  <a:cubicBezTo>
                    <a:pt x="1655" y="1"/>
                    <a:pt x="1540" y="83"/>
                    <a:pt x="1505" y="209"/>
                  </a:cubicBezTo>
                  <a:cubicBezTo>
                    <a:pt x="1345" y="804"/>
                    <a:pt x="1" y="6063"/>
                    <a:pt x="1331" y="7634"/>
                  </a:cubicBezTo>
                  <a:cubicBezTo>
                    <a:pt x="2186" y="8645"/>
                    <a:pt x="3630" y="9205"/>
                    <a:pt x="5076" y="9205"/>
                  </a:cubicBezTo>
                  <a:cubicBezTo>
                    <a:pt x="5817" y="9205"/>
                    <a:pt x="6557" y="9058"/>
                    <a:pt x="7220" y="8749"/>
                  </a:cubicBezTo>
                  <a:cubicBezTo>
                    <a:pt x="8041" y="8366"/>
                    <a:pt x="8670" y="7652"/>
                    <a:pt x="8988" y="6738"/>
                  </a:cubicBezTo>
                  <a:cubicBezTo>
                    <a:pt x="9217" y="6079"/>
                    <a:pt x="9260" y="5351"/>
                    <a:pt x="9088" y="5010"/>
                  </a:cubicBezTo>
                  <a:cubicBezTo>
                    <a:pt x="9039" y="4907"/>
                    <a:pt x="8936" y="4847"/>
                    <a:pt x="8830" y="4847"/>
                  </a:cubicBezTo>
                  <a:cubicBezTo>
                    <a:pt x="8787" y="4847"/>
                    <a:pt x="8743" y="4856"/>
                    <a:pt x="8702" y="4877"/>
                  </a:cubicBezTo>
                  <a:cubicBezTo>
                    <a:pt x="8559" y="4949"/>
                    <a:pt x="8502" y="5123"/>
                    <a:pt x="8576" y="5266"/>
                  </a:cubicBezTo>
                  <a:cubicBezTo>
                    <a:pt x="8639" y="5393"/>
                    <a:pt x="8667" y="5915"/>
                    <a:pt x="8446" y="6550"/>
                  </a:cubicBezTo>
                  <a:cubicBezTo>
                    <a:pt x="8257" y="7092"/>
                    <a:pt x="7848" y="7824"/>
                    <a:pt x="6978" y="8231"/>
                  </a:cubicBezTo>
                  <a:cubicBezTo>
                    <a:pt x="6401" y="8500"/>
                    <a:pt x="5747" y="8628"/>
                    <a:pt x="5089" y="8628"/>
                  </a:cubicBezTo>
                  <a:cubicBezTo>
                    <a:pt x="3803" y="8628"/>
                    <a:pt x="2508" y="8139"/>
                    <a:pt x="1769" y="7265"/>
                  </a:cubicBezTo>
                  <a:cubicBezTo>
                    <a:pt x="806" y="6126"/>
                    <a:pt x="1651" y="1892"/>
                    <a:pt x="2058" y="356"/>
                  </a:cubicBezTo>
                  <a:cubicBezTo>
                    <a:pt x="2096" y="204"/>
                    <a:pt x="2005" y="50"/>
                    <a:pt x="1853" y="10"/>
                  </a:cubicBezTo>
                  <a:cubicBezTo>
                    <a:pt x="1829" y="4"/>
                    <a:pt x="1805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45;p52">
              <a:extLst>
                <a:ext uri="{FF2B5EF4-FFF2-40B4-BE49-F238E27FC236}">
                  <a16:creationId xmlns:a16="http://schemas.microsoft.com/office/drawing/2014/main" id="{1AF855D1-7BA4-8DFD-B9CC-6EF881B5D1E5}"/>
                </a:ext>
              </a:extLst>
            </p:cNvPr>
            <p:cNvSpPr/>
            <p:nvPr/>
          </p:nvSpPr>
          <p:spPr>
            <a:xfrm>
              <a:off x="4298625" y="1763925"/>
              <a:ext cx="204100" cy="57200"/>
            </a:xfrm>
            <a:custGeom>
              <a:avLst/>
              <a:gdLst/>
              <a:ahLst/>
              <a:cxnLst/>
              <a:rect l="l" t="t" r="r" b="b"/>
              <a:pathLst>
                <a:path w="8164" h="2288" extrusionOk="0">
                  <a:moveTo>
                    <a:pt x="7841" y="1"/>
                  </a:moveTo>
                  <a:cubicBezTo>
                    <a:pt x="7778" y="1"/>
                    <a:pt x="7715" y="21"/>
                    <a:pt x="7662" y="64"/>
                  </a:cubicBezTo>
                  <a:cubicBezTo>
                    <a:pt x="6047" y="1356"/>
                    <a:pt x="4541" y="1735"/>
                    <a:pt x="3329" y="1735"/>
                  </a:cubicBezTo>
                  <a:cubicBezTo>
                    <a:pt x="1671" y="1735"/>
                    <a:pt x="564" y="1025"/>
                    <a:pt x="486" y="973"/>
                  </a:cubicBezTo>
                  <a:cubicBezTo>
                    <a:pt x="437" y="941"/>
                    <a:pt x="382" y="925"/>
                    <a:pt x="327" y="925"/>
                  </a:cubicBezTo>
                  <a:cubicBezTo>
                    <a:pt x="235" y="925"/>
                    <a:pt x="144" y="970"/>
                    <a:pt x="89" y="1053"/>
                  </a:cubicBezTo>
                  <a:cubicBezTo>
                    <a:pt x="1" y="1185"/>
                    <a:pt x="37" y="1363"/>
                    <a:pt x="169" y="1451"/>
                  </a:cubicBezTo>
                  <a:cubicBezTo>
                    <a:pt x="189" y="1465"/>
                    <a:pt x="1461" y="2287"/>
                    <a:pt x="3350" y="2287"/>
                  </a:cubicBezTo>
                  <a:cubicBezTo>
                    <a:pt x="4675" y="2287"/>
                    <a:pt x="6305" y="1884"/>
                    <a:pt x="8019" y="511"/>
                  </a:cubicBezTo>
                  <a:cubicBezTo>
                    <a:pt x="8143" y="412"/>
                    <a:pt x="8164" y="232"/>
                    <a:pt x="8064" y="108"/>
                  </a:cubicBezTo>
                  <a:cubicBezTo>
                    <a:pt x="8008" y="38"/>
                    <a:pt x="7925" y="1"/>
                    <a:pt x="7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46;p52">
              <a:extLst>
                <a:ext uri="{FF2B5EF4-FFF2-40B4-BE49-F238E27FC236}">
                  <a16:creationId xmlns:a16="http://schemas.microsoft.com/office/drawing/2014/main" id="{D9391AE0-C929-82DD-0C3D-0A187ED3E986}"/>
                </a:ext>
              </a:extLst>
            </p:cNvPr>
            <p:cNvSpPr/>
            <p:nvPr/>
          </p:nvSpPr>
          <p:spPr>
            <a:xfrm>
              <a:off x="4363200" y="1789925"/>
              <a:ext cx="101700" cy="83725"/>
            </a:xfrm>
            <a:custGeom>
              <a:avLst/>
              <a:gdLst/>
              <a:ahLst/>
              <a:cxnLst/>
              <a:rect l="l" t="t" r="r" b="b"/>
              <a:pathLst>
                <a:path w="4068" h="3349" extrusionOk="0">
                  <a:moveTo>
                    <a:pt x="3349" y="759"/>
                  </a:moveTo>
                  <a:cubicBezTo>
                    <a:pt x="3143" y="1501"/>
                    <a:pt x="2663" y="2776"/>
                    <a:pt x="1789" y="2776"/>
                  </a:cubicBezTo>
                  <a:cubicBezTo>
                    <a:pt x="884" y="2776"/>
                    <a:pt x="653" y="1790"/>
                    <a:pt x="594" y="1279"/>
                  </a:cubicBezTo>
                  <a:lnTo>
                    <a:pt x="594" y="1279"/>
                  </a:lnTo>
                  <a:cubicBezTo>
                    <a:pt x="645" y="1280"/>
                    <a:pt x="697" y="1281"/>
                    <a:pt x="749" y="1281"/>
                  </a:cubicBezTo>
                  <a:cubicBezTo>
                    <a:pt x="1792" y="1281"/>
                    <a:pt x="2774" y="969"/>
                    <a:pt x="3349" y="759"/>
                  </a:cubicBezTo>
                  <a:close/>
                  <a:moveTo>
                    <a:pt x="3754" y="1"/>
                  </a:moveTo>
                  <a:cubicBezTo>
                    <a:pt x="3714" y="1"/>
                    <a:pt x="3673" y="9"/>
                    <a:pt x="3633" y="28"/>
                  </a:cubicBezTo>
                  <a:cubicBezTo>
                    <a:pt x="3619" y="36"/>
                    <a:pt x="2165" y="706"/>
                    <a:pt x="634" y="706"/>
                  </a:cubicBezTo>
                  <a:cubicBezTo>
                    <a:pt x="525" y="706"/>
                    <a:pt x="415" y="703"/>
                    <a:pt x="305" y="695"/>
                  </a:cubicBezTo>
                  <a:cubicBezTo>
                    <a:pt x="301" y="695"/>
                    <a:pt x="297" y="695"/>
                    <a:pt x="292" y="695"/>
                  </a:cubicBezTo>
                  <a:cubicBezTo>
                    <a:pt x="218" y="695"/>
                    <a:pt x="147" y="723"/>
                    <a:pt x="91" y="772"/>
                  </a:cubicBezTo>
                  <a:cubicBezTo>
                    <a:pt x="34" y="826"/>
                    <a:pt x="1" y="901"/>
                    <a:pt x="0" y="981"/>
                  </a:cubicBezTo>
                  <a:cubicBezTo>
                    <a:pt x="0" y="1800"/>
                    <a:pt x="374" y="3348"/>
                    <a:pt x="1790" y="3348"/>
                  </a:cubicBezTo>
                  <a:cubicBezTo>
                    <a:pt x="3515" y="3348"/>
                    <a:pt x="4016" y="458"/>
                    <a:pt x="4036" y="335"/>
                  </a:cubicBezTo>
                  <a:cubicBezTo>
                    <a:pt x="4067" y="151"/>
                    <a:pt x="3922" y="1"/>
                    <a:pt x="3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47;p52">
              <a:extLst>
                <a:ext uri="{FF2B5EF4-FFF2-40B4-BE49-F238E27FC236}">
                  <a16:creationId xmlns:a16="http://schemas.microsoft.com/office/drawing/2014/main" id="{667C9253-D015-7936-A2A9-473F5B534E11}"/>
                </a:ext>
              </a:extLst>
            </p:cNvPr>
            <p:cNvSpPr/>
            <p:nvPr/>
          </p:nvSpPr>
          <p:spPr>
            <a:xfrm>
              <a:off x="4474400" y="1502375"/>
              <a:ext cx="37600" cy="57800"/>
            </a:xfrm>
            <a:custGeom>
              <a:avLst/>
              <a:gdLst/>
              <a:ahLst/>
              <a:cxnLst/>
              <a:rect l="l" t="t" r="r" b="b"/>
              <a:pathLst>
                <a:path w="1504" h="2312" extrusionOk="0">
                  <a:moveTo>
                    <a:pt x="751" y="0"/>
                  </a:moveTo>
                  <a:cubicBezTo>
                    <a:pt x="337" y="0"/>
                    <a:pt x="0" y="517"/>
                    <a:pt x="0" y="1156"/>
                  </a:cubicBezTo>
                  <a:cubicBezTo>
                    <a:pt x="0" y="1795"/>
                    <a:pt x="337" y="2312"/>
                    <a:pt x="751" y="2312"/>
                  </a:cubicBezTo>
                  <a:cubicBezTo>
                    <a:pt x="1166" y="2312"/>
                    <a:pt x="1503" y="1795"/>
                    <a:pt x="1503" y="1156"/>
                  </a:cubicBezTo>
                  <a:cubicBezTo>
                    <a:pt x="1503" y="517"/>
                    <a:pt x="1166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48;p52">
              <a:extLst>
                <a:ext uri="{FF2B5EF4-FFF2-40B4-BE49-F238E27FC236}">
                  <a16:creationId xmlns:a16="http://schemas.microsoft.com/office/drawing/2014/main" id="{E337D2A6-BEAD-44F4-2579-F212887DC085}"/>
                </a:ext>
              </a:extLst>
            </p:cNvPr>
            <p:cNvSpPr/>
            <p:nvPr/>
          </p:nvSpPr>
          <p:spPr>
            <a:xfrm>
              <a:off x="4202750" y="1531275"/>
              <a:ext cx="37600" cy="57800"/>
            </a:xfrm>
            <a:custGeom>
              <a:avLst/>
              <a:gdLst/>
              <a:ahLst/>
              <a:cxnLst/>
              <a:rect l="l" t="t" r="r" b="b"/>
              <a:pathLst>
                <a:path w="1504" h="2312" extrusionOk="0">
                  <a:moveTo>
                    <a:pt x="753" y="0"/>
                  </a:moveTo>
                  <a:cubicBezTo>
                    <a:pt x="337" y="0"/>
                    <a:pt x="1" y="517"/>
                    <a:pt x="1" y="1156"/>
                  </a:cubicBezTo>
                  <a:cubicBezTo>
                    <a:pt x="1" y="1794"/>
                    <a:pt x="337" y="2312"/>
                    <a:pt x="753" y="2312"/>
                  </a:cubicBezTo>
                  <a:cubicBezTo>
                    <a:pt x="1167" y="2312"/>
                    <a:pt x="1504" y="1794"/>
                    <a:pt x="1504" y="1156"/>
                  </a:cubicBezTo>
                  <a:cubicBezTo>
                    <a:pt x="1504" y="517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2249;p52">
              <a:extLst>
                <a:ext uri="{FF2B5EF4-FFF2-40B4-BE49-F238E27FC236}">
                  <a16:creationId xmlns:a16="http://schemas.microsoft.com/office/drawing/2014/main" id="{92436C3F-D7E2-FCB2-E9A8-99136C9ADCE5}"/>
                </a:ext>
              </a:extLst>
            </p:cNvPr>
            <p:cNvSpPr/>
            <p:nvPr/>
          </p:nvSpPr>
          <p:spPr>
            <a:xfrm>
              <a:off x="4108225" y="1360950"/>
              <a:ext cx="149500" cy="100675"/>
            </a:xfrm>
            <a:custGeom>
              <a:avLst/>
              <a:gdLst/>
              <a:ahLst/>
              <a:cxnLst/>
              <a:rect l="l" t="t" r="r" b="b"/>
              <a:pathLst>
                <a:path w="5980" h="4027" extrusionOk="0">
                  <a:moveTo>
                    <a:pt x="5068" y="0"/>
                  </a:moveTo>
                  <a:cubicBezTo>
                    <a:pt x="1570" y="0"/>
                    <a:pt x="215" y="2935"/>
                    <a:pt x="156" y="3061"/>
                  </a:cubicBezTo>
                  <a:cubicBezTo>
                    <a:pt x="1" y="3403"/>
                    <a:pt x="150" y="3805"/>
                    <a:pt x="490" y="3962"/>
                  </a:cubicBezTo>
                  <a:cubicBezTo>
                    <a:pt x="579" y="4004"/>
                    <a:pt x="678" y="4026"/>
                    <a:pt x="776" y="4026"/>
                  </a:cubicBezTo>
                  <a:cubicBezTo>
                    <a:pt x="1041" y="4026"/>
                    <a:pt x="1283" y="3872"/>
                    <a:pt x="1395" y="3633"/>
                  </a:cubicBezTo>
                  <a:cubicBezTo>
                    <a:pt x="1439" y="3538"/>
                    <a:pt x="2466" y="1365"/>
                    <a:pt x="5075" y="1365"/>
                  </a:cubicBezTo>
                  <a:cubicBezTo>
                    <a:pt x="5136" y="1365"/>
                    <a:pt x="5197" y="1366"/>
                    <a:pt x="5260" y="1369"/>
                  </a:cubicBezTo>
                  <a:cubicBezTo>
                    <a:pt x="5269" y="1369"/>
                    <a:pt x="5277" y="1369"/>
                    <a:pt x="5286" y="1369"/>
                  </a:cubicBezTo>
                  <a:cubicBezTo>
                    <a:pt x="5650" y="1369"/>
                    <a:pt x="5954" y="1079"/>
                    <a:pt x="5966" y="712"/>
                  </a:cubicBezTo>
                  <a:cubicBezTo>
                    <a:pt x="5980" y="334"/>
                    <a:pt x="5686" y="19"/>
                    <a:pt x="5309" y="5"/>
                  </a:cubicBezTo>
                  <a:cubicBezTo>
                    <a:pt x="5227" y="2"/>
                    <a:pt x="5147" y="0"/>
                    <a:pt x="5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2250;p52">
              <a:extLst>
                <a:ext uri="{FF2B5EF4-FFF2-40B4-BE49-F238E27FC236}">
                  <a16:creationId xmlns:a16="http://schemas.microsoft.com/office/drawing/2014/main" id="{8B65C620-0043-210B-8647-40B7052BAA27}"/>
                </a:ext>
              </a:extLst>
            </p:cNvPr>
            <p:cNvSpPr/>
            <p:nvPr/>
          </p:nvSpPr>
          <p:spPr>
            <a:xfrm>
              <a:off x="4382850" y="1341425"/>
              <a:ext cx="187775" cy="82650"/>
            </a:xfrm>
            <a:custGeom>
              <a:avLst/>
              <a:gdLst/>
              <a:ahLst/>
              <a:cxnLst/>
              <a:rect l="l" t="t" r="r" b="b"/>
              <a:pathLst>
                <a:path w="7511" h="3306" extrusionOk="0">
                  <a:moveTo>
                    <a:pt x="2709" y="1"/>
                  </a:moveTo>
                  <a:cubicBezTo>
                    <a:pt x="1837" y="1"/>
                    <a:pt x="1062" y="168"/>
                    <a:pt x="533" y="367"/>
                  </a:cubicBezTo>
                  <a:cubicBezTo>
                    <a:pt x="180" y="499"/>
                    <a:pt x="1" y="891"/>
                    <a:pt x="133" y="1245"/>
                  </a:cubicBezTo>
                  <a:cubicBezTo>
                    <a:pt x="234" y="1519"/>
                    <a:pt x="494" y="1689"/>
                    <a:pt x="771" y="1689"/>
                  </a:cubicBezTo>
                  <a:cubicBezTo>
                    <a:pt x="850" y="1689"/>
                    <a:pt x="931" y="1675"/>
                    <a:pt x="1010" y="1645"/>
                  </a:cubicBezTo>
                  <a:cubicBezTo>
                    <a:pt x="1072" y="1622"/>
                    <a:pt x="1802" y="1362"/>
                    <a:pt x="2763" y="1362"/>
                  </a:cubicBezTo>
                  <a:cubicBezTo>
                    <a:pt x="3839" y="1362"/>
                    <a:pt x="5203" y="1689"/>
                    <a:pt x="6242" y="3039"/>
                  </a:cubicBezTo>
                  <a:cubicBezTo>
                    <a:pt x="6371" y="3207"/>
                    <a:pt x="6570" y="3305"/>
                    <a:pt x="6780" y="3305"/>
                  </a:cubicBezTo>
                  <a:cubicBezTo>
                    <a:pt x="6781" y="3305"/>
                    <a:pt x="6782" y="3305"/>
                    <a:pt x="6784" y="3305"/>
                  </a:cubicBezTo>
                  <a:cubicBezTo>
                    <a:pt x="7044" y="3305"/>
                    <a:pt x="7281" y="3159"/>
                    <a:pt x="7396" y="2925"/>
                  </a:cubicBezTo>
                  <a:cubicBezTo>
                    <a:pt x="7510" y="2692"/>
                    <a:pt x="7482" y="2413"/>
                    <a:pt x="7324" y="2208"/>
                  </a:cubicBezTo>
                  <a:cubicBezTo>
                    <a:pt x="6012" y="501"/>
                    <a:pt x="4216" y="1"/>
                    <a:pt x="2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2251;p52">
              <a:extLst>
                <a:ext uri="{FF2B5EF4-FFF2-40B4-BE49-F238E27FC236}">
                  <a16:creationId xmlns:a16="http://schemas.microsoft.com/office/drawing/2014/main" id="{46D251C6-7BE5-0292-60AC-E6D1FBD20392}"/>
                </a:ext>
              </a:extLst>
            </p:cNvPr>
            <p:cNvSpPr/>
            <p:nvPr/>
          </p:nvSpPr>
          <p:spPr>
            <a:xfrm>
              <a:off x="4062475" y="1515400"/>
              <a:ext cx="728425" cy="754125"/>
            </a:xfrm>
            <a:custGeom>
              <a:avLst/>
              <a:gdLst/>
              <a:ahLst/>
              <a:cxnLst/>
              <a:rect l="l" t="t" r="r" b="b"/>
              <a:pathLst>
                <a:path w="29137" h="30165" extrusionOk="0">
                  <a:moveTo>
                    <a:pt x="28846" y="1"/>
                  </a:moveTo>
                  <a:cubicBezTo>
                    <a:pt x="28691" y="1"/>
                    <a:pt x="28562" y="124"/>
                    <a:pt x="28559" y="280"/>
                  </a:cubicBezTo>
                  <a:cubicBezTo>
                    <a:pt x="28556" y="360"/>
                    <a:pt x="28285" y="8404"/>
                    <a:pt x="24657" y="16000"/>
                  </a:cubicBezTo>
                  <a:cubicBezTo>
                    <a:pt x="21300" y="23028"/>
                    <a:pt x="16252" y="28690"/>
                    <a:pt x="15451" y="29564"/>
                  </a:cubicBezTo>
                  <a:cubicBezTo>
                    <a:pt x="14723" y="29380"/>
                    <a:pt x="11145" y="28130"/>
                    <a:pt x="6432" y="20708"/>
                  </a:cubicBezTo>
                  <a:cubicBezTo>
                    <a:pt x="1106" y="12323"/>
                    <a:pt x="586" y="3939"/>
                    <a:pt x="580" y="3856"/>
                  </a:cubicBezTo>
                  <a:cubicBezTo>
                    <a:pt x="572" y="3701"/>
                    <a:pt x="446" y="3585"/>
                    <a:pt x="287" y="3585"/>
                  </a:cubicBezTo>
                  <a:cubicBezTo>
                    <a:pt x="284" y="3585"/>
                    <a:pt x="282" y="3585"/>
                    <a:pt x="280" y="3585"/>
                  </a:cubicBezTo>
                  <a:cubicBezTo>
                    <a:pt x="121" y="3594"/>
                    <a:pt x="1" y="3729"/>
                    <a:pt x="9" y="3887"/>
                  </a:cubicBezTo>
                  <a:cubicBezTo>
                    <a:pt x="14" y="3972"/>
                    <a:pt x="539" y="12498"/>
                    <a:pt x="5948" y="21016"/>
                  </a:cubicBezTo>
                  <a:cubicBezTo>
                    <a:pt x="11390" y="29586"/>
                    <a:pt x="15353" y="30143"/>
                    <a:pt x="15519" y="30163"/>
                  </a:cubicBezTo>
                  <a:cubicBezTo>
                    <a:pt x="15530" y="30164"/>
                    <a:pt x="15541" y="30165"/>
                    <a:pt x="15553" y="30165"/>
                  </a:cubicBezTo>
                  <a:cubicBezTo>
                    <a:pt x="15632" y="30165"/>
                    <a:pt x="15707" y="30132"/>
                    <a:pt x="15761" y="30075"/>
                  </a:cubicBezTo>
                  <a:cubicBezTo>
                    <a:pt x="15817" y="30014"/>
                    <a:pt x="21498" y="23942"/>
                    <a:pt x="25174" y="16247"/>
                  </a:cubicBezTo>
                  <a:cubicBezTo>
                    <a:pt x="28856" y="8538"/>
                    <a:pt x="29129" y="378"/>
                    <a:pt x="29131" y="296"/>
                  </a:cubicBezTo>
                  <a:cubicBezTo>
                    <a:pt x="29136" y="138"/>
                    <a:pt x="29011" y="6"/>
                    <a:pt x="28853" y="1"/>
                  </a:cubicBezTo>
                  <a:cubicBezTo>
                    <a:pt x="28850" y="1"/>
                    <a:pt x="28848" y="1"/>
                    <a:pt x="28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2252;p52">
              <a:extLst>
                <a:ext uri="{FF2B5EF4-FFF2-40B4-BE49-F238E27FC236}">
                  <a16:creationId xmlns:a16="http://schemas.microsoft.com/office/drawing/2014/main" id="{97B714CA-15FB-48B2-9074-E5C934E2087F}"/>
                </a:ext>
              </a:extLst>
            </p:cNvPr>
            <p:cNvSpPr/>
            <p:nvPr/>
          </p:nvSpPr>
          <p:spPr>
            <a:xfrm>
              <a:off x="4760575" y="1388150"/>
              <a:ext cx="82875" cy="141925"/>
            </a:xfrm>
            <a:custGeom>
              <a:avLst/>
              <a:gdLst/>
              <a:ahLst/>
              <a:cxnLst/>
              <a:rect l="l" t="t" r="r" b="b"/>
              <a:pathLst>
                <a:path w="3315" h="5677" extrusionOk="0">
                  <a:moveTo>
                    <a:pt x="1677" y="572"/>
                  </a:moveTo>
                  <a:cubicBezTo>
                    <a:pt x="1766" y="575"/>
                    <a:pt x="1852" y="601"/>
                    <a:pt x="1925" y="651"/>
                  </a:cubicBezTo>
                  <a:cubicBezTo>
                    <a:pt x="2474" y="994"/>
                    <a:pt x="2164" y="2582"/>
                    <a:pt x="1925" y="3309"/>
                  </a:cubicBezTo>
                  <a:cubicBezTo>
                    <a:pt x="1642" y="3946"/>
                    <a:pt x="1262" y="4661"/>
                    <a:pt x="1027" y="4967"/>
                  </a:cubicBezTo>
                  <a:cubicBezTo>
                    <a:pt x="955" y="4588"/>
                    <a:pt x="940" y="3775"/>
                    <a:pt x="976" y="3082"/>
                  </a:cubicBezTo>
                  <a:cubicBezTo>
                    <a:pt x="977" y="3050"/>
                    <a:pt x="974" y="3019"/>
                    <a:pt x="966" y="2988"/>
                  </a:cubicBezTo>
                  <a:lnTo>
                    <a:pt x="734" y="2178"/>
                  </a:lnTo>
                  <a:cubicBezTo>
                    <a:pt x="615" y="1762"/>
                    <a:pt x="915" y="1019"/>
                    <a:pt x="1329" y="708"/>
                  </a:cubicBezTo>
                  <a:cubicBezTo>
                    <a:pt x="1465" y="605"/>
                    <a:pt x="1582" y="572"/>
                    <a:pt x="1677" y="572"/>
                  </a:cubicBezTo>
                  <a:close/>
                  <a:moveTo>
                    <a:pt x="1676" y="1"/>
                  </a:moveTo>
                  <a:cubicBezTo>
                    <a:pt x="1442" y="1"/>
                    <a:pt x="1205" y="84"/>
                    <a:pt x="984" y="249"/>
                  </a:cubicBezTo>
                  <a:cubicBezTo>
                    <a:pt x="383" y="703"/>
                    <a:pt x="1" y="1698"/>
                    <a:pt x="185" y="2335"/>
                  </a:cubicBezTo>
                  <a:lnTo>
                    <a:pt x="401" y="3099"/>
                  </a:lnTo>
                  <a:cubicBezTo>
                    <a:pt x="282" y="5467"/>
                    <a:pt x="666" y="5594"/>
                    <a:pt x="830" y="5650"/>
                  </a:cubicBezTo>
                  <a:cubicBezTo>
                    <a:pt x="873" y="5666"/>
                    <a:pt x="919" y="5675"/>
                    <a:pt x="964" y="5676"/>
                  </a:cubicBezTo>
                  <a:cubicBezTo>
                    <a:pt x="1198" y="5676"/>
                    <a:pt x="1619" y="5409"/>
                    <a:pt x="2455" y="3529"/>
                  </a:cubicBezTo>
                  <a:cubicBezTo>
                    <a:pt x="2458" y="3521"/>
                    <a:pt x="2461" y="3512"/>
                    <a:pt x="2465" y="3504"/>
                  </a:cubicBezTo>
                  <a:cubicBezTo>
                    <a:pt x="2555" y="3233"/>
                    <a:pt x="3314" y="843"/>
                    <a:pt x="2229" y="165"/>
                  </a:cubicBezTo>
                  <a:cubicBezTo>
                    <a:pt x="2053" y="55"/>
                    <a:pt x="1866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2253;p52">
              <a:extLst>
                <a:ext uri="{FF2B5EF4-FFF2-40B4-BE49-F238E27FC236}">
                  <a16:creationId xmlns:a16="http://schemas.microsoft.com/office/drawing/2014/main" id="{BA8E8C8F-95B0-D17F-1809-76B47BE56323}"/>
                </a:ext>
              </a:extLst>
            </p:cNvPr>
            <p:cNvSpPr/>
            <p:nvPr/>
          </p:nvSpPr>
          <p:spPr>
            <a:xfrm>
              <a:off x="4443700" y="2255200"/>
              <a:ext cx="94050" cy="387075"/>
            </a:xfrm>
            <a:custGeom>
              <a:avLst/>
              <a:gdLst/>
              <a:ahLst/>
              <a:cxnLst/>
              <a:rect l="l" t="t" r="r" b="b"/>
              <a:pathLst>
                <a:path w="3762" h="15483" extrusionOk="0">
                  <a:moveTo>
                    <a:pt x="305" y="0"/>
                  </a:moveTo>
                  <a:cubicBezTo>
                    <a:pt x="293" y="0"/>
                    <a:pt x="281" y="1"/>
                    <a:pt x="269" y="3"/>
                  </a:cubicBezTo>
                  <a:cubicBezTo>
                    <a:pt x="112" y="21"/>
                    <a:pt x="1" y="163"/>
                    <a:pt x="19" y="321"/>
                  </a:cubicBezTo>
                  <a:cubicBezTo>
                    <a:pt x="31" y="417"/>
                    <a:pt x="1202" y="10009"/>
                    <a:pt x="3156" y="15297"/>
                  </a:cubicBezTo>
                  <a:cubicBezTo>
                    <a:pt x="3197" y="15409"/>
                    <a:pt x="3305" y="15483"/>
                    <a:pt x="3424" y="15483"/>
                  </a:cubicBezTo>
                  <a:lnTo>
                    <a:pt x="3425" y="15483"/>
                  </a:lnTo>
                  <a:cubicBezTo>
                    <a:pt x="3624" y="15483"/>
                    <a:pt x="3762" y="15284"/>
                    <a:pt x="3692" y="15098"/>
                  </a:cubicBezTo>
                  <a:cubicBezTo>
                    <a:pt x="1763" y="9873"/>
                    <a:pt x="599" y="347"/>
                    <a:pt x="587" y="251"/>
                  </a:cubicBezTo>
                  <a:cubicBezTo>
                    <a:pt x="570" y="107"/>
                    <a:pt x="448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2254;p52">
              <a:extLst>
                <a:ext uri="{FF2B5EF4-FFF2-40B4-BE49-F238E27FC236}">
                  <a16:creationId xmlns:a16="http://schemas.microsoft.com/office/drawing/2014/main" id="{DB158543-A28B-3E89-6291-3FCC8D2FBBE7}"/>
                </a:ext>
              </a:extLst>
            </p:cNvPr>
            <p:cNvSpPr/>
            <p:nvPr/>
          </p:nvSpPr>
          <p:spPr>
            <a:xfrm>
              <a:off x="4552400" y="1810475"/>
              <a:ext cx="439250" cy="830475"/>
            </a:xfrm>
            <a:custGeom>
              <a:avLst/>
              <a:gdLst/>
              <a:ahLst/>
              <a:cxnLst/>
              <a:rect l="l" t="t" r="r" b="b"/>
              <a:pathLst>
                <a:path w="17570" h="33219" extrusionOk="0">
                  <a:moveTo>
                    <a:pt x="8824" y="0"/>
                  </a:moveTo>
                  <a:cubicBezTo>
                    <a:pt x="7998" y="0"/>
                    <a:pt x="7272" y="283"/>
                    <a:pt x="6822" y="622"/>
                  </a:cubicBezTo>
                  <a:cubicBezTo>
                    <a:pt x="6822" y="622"/>
                    <a:pt x="3122" y="2471"/>
                    <a:pt x="3469" y="3858"/>
                  </a:cubicBezTo>
                  <a:cubicBezTo>
                    <a:pt x="3713" y="4832"/>
                    <a:pt x="4412" y="5179"/>
                    <a:pt x="5088" y="5179"/>
                  </a:cubicBezTo>
                  <a:cubicBezTo>
                    <a:pt x="5374" y="5179"/>
                    <a:pt x="5655" y="5117"/>
                    <a:pt x="5896" y="5014"/>
                  </a:cubicBezTo>
                  <a:cubicBezTo>
                    <a:pt x="6705" y="4668"/>
                    <a:pt x="8902" y="3858"/>
                    <a:pt x="8902" y="3858"/>
                  </a:cubicBezTo>
                  <a:lnTo>
                    <a:pt x="10403" y="6863"/>
                  </a:lnTo>
                  <a:cubicBezTo>
                    <a:pt x="10403" y="6863"/>
                    <a:pt x="8457" y="5625"/>
                    <a:pt x="7118" y="5625"/>
                  </a:cubicBezTo>
                  <a:cubicBezTo>
                    <a:pt x="6927" y="5625"/>
                    <a:pt x="6748" y="5650"/>
                    <a:pt x="6589" y="5708"/>
                  </a:cubicBezTo>
                  <a:cubicBezTo>
                    <a:pt x="5318" y="6169"/>
                    <a:pt x="4162" y="7211"/>
                    <a:pt x="4162" y="7211"/>
                  </a:cubicBezTo>
                  <a:cubicBezTo>
                    <a:pt x="4162" y="7211"/>
                    <a:pt x="3847" y="7022"/>
                    <a:pt x="3431" y="7022"/>
                  </a:cubicBezTo>
                  <a:cubicBezTo>
                    <a:pt x="3050" y="7022"/>
                    <a:pt x="2584" y="7180"/>
                    <a:pt x="2197" y="7789"/>
                  </a:cubicBezTo>
                  <a:cubicBezTo>
                    <a:pt x="1388" y="9062"/>
                    <a:pt x="1272" y="10100"/>
                    <a:pt x="1272" y="10100"/>
                  </a:cubicBezTo>
                  <a:cubicBezTo>
                    <a:pt x="1272" y="10100"/>
                    <a:pt x="0" y="11025"/>
                    <a:pt x="0" y="12643"/>
                  </a:cubicBezTo>
                  <a:cubicBezTo>
                    <a:pt x="0" y="14262"/>
                    <a:pt x="0" y="15533"/>
                    <a:pt x="1040" y="16458"/>
                  </a:cubicBezTo>
                  <a:cubicBezTo>
                    <a:pt x="2081" y="17382"/>
                    <a:pt x="2775" y="17382"/>
                    <a:pt x="2775" y="17382"/>
                  </a:cubicBezTo>
                  <a:lnTo>
                    <a:pt x="3699" y="17960"/>
                  </a:lnTo>
                  <a:cubicBezTo>
                    <a:pt x="3699" y="17960"/>
                    <a:pt x="1388" y="23046"/>
                    <a:pt x="2775" y="25705"/>
                  </a:cubicBezTo>
                  <a:cubicBezTo>
                    <a:pt x="3955" y="27969"/>
                    <a:pt x="4634" y="28137"/>
                    <a:pt x="4809" y="28137"/>
                  </a:cubicBezTo>
                  <a:cubicBezTo>
                    <a:pt x="4840" y="28137"/>
                    <a:pt x="4855" y="28132"/>
                    <a:pt x="4855" y="28132"/>
                  </a:cubicBezTo>
                  <a:lnTo>
                    <a:pt x="7629" y="33219"/>
                  </a:lnTo>
                  <a:lnTo>
                    <a:pt x="15026" y="31369"/>
                  </a:lnTo>
                  <a:lnTo>
                    <a:pt x="11212" y="22815"/>
                  </a:lnTo>
                  <a:cubicBezTo>
                    <a:pt x="11212" y="22815"/>
                    <a:pt x="17569" y="9753"/>
                    <a:pt x="16876" y="7673"/>
                  </a:cubicBezTo>
                  <a:cubicBezTo>
                    <a:pt x="16182" y="5593"/>
                    <a:pt x="13292" y="2935"/>
                    <a:pt x="11559" y="1200"/>
                  </a:cubicBezTo>
                  <a:cubicBezTo>
                    <a:pt x="10671" y="312"/>
                    <a:pt x="9692" y="0"/>
                    <a:pt x="8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2255;p52">
              <a:extLst>
                <a:ext uri="{FF2B5EF4-FFF2-40B4-BE49-F238E27FC236}">
                  <a16:creationId xmlns:a16="http://schemas.microsoft.com/office/drawing/2014/main" id="{73E30660-D785-9EE7-D8E9-1225D0E45BAC}"/>
                </a:ext>
              </a:extLst>
            </p:cNvPr>
            <p:cNvSpPr/>
            <p:nvPr/>
          </p:nvSpPr>
          <p:spPr>
            <a:xfrm>
              <a:off x="4545250" y="1803500"/>
              <a:ext cx="453175" cy="844575"/>
            </a:xfrm>
            <a:custGeom>
              <a:avLst/>
              <a:gdLst/>
              <a:ahLst/>
              <a:cxnLst/>
              <a:rect l="l" t="t" r="r" b="b"/>
              <a:pathLst>
                <a:path w="18127" h="33783" extrusionOk="0">
                  <a:moveTo>
                    <a:pt x="9104" y="571"/>
                  </a:moveTo>
                  <a:cubicBezTo>
                    <a:pt x="9909" y="571"/>
                    <a:pt x="10821" y="859"/>
                    <a:pt x="11643" y="1681"/>
                  </a:cubicBezTo>
                  <a:cubicBezTo>
                    <a:pt x="11850" y="1888"/>
                    <a:pt x="12072" y="2106"/>
                    <a:pt x="12305" y="2337"/>
                  </a:cubicBezTo>
                  <a:cubicBezTo>
                    <a:pt x="13992" y="3998"/>
                    <a:pt x="16301" y="6274"/>
                    <a:pt x="16891" y="8043"/>
                  </a:cubicBezTo>
                  <a:cubicBezTo>
                    <a:pt x="17373" y="9486"/>
                    <a:pt x="13776" y="17760"/>
                    <a:pt x="11241" y="22968"/>
                  </a:cubicBezTo>
                  <a:cubicBezTo>
                    <a:pt x="11204" y="23044"/>
                    <a:pt x="11203" y="23133"/>
                    <a:pt x="11236" y="23209"/>
                  </a:cubicBezTo>
                  <a:lnTo>
                    <a:pt x="14913" y="31451"/>
                  </a:lnTo>
                  <a:lnTo>
                    <a:pt x="8061" y="33165"/>
                  </a:lnTo>
                  <a:lnTo>
                    <a:pt x="5393" y="28273"/>
                  </a:lnTo>
                  <a:cubicBezTo>
                    <a:pt x="5341" y="28177"/>
                    <a:pt x="5268" y="28116"/>
                    <a:pt x="5174" y="28116"/>
                  </a:cubicBezTo>
                  <a:cubicBezTo>
                    <a:pt x="5148" y="28116"/>
                    <a:pt x="5121" y="28120"/>
                    <a:pt x="5096" y="28130"/>
                  </a:cubicBezTo>
                  <a:cubicBezTo>
                    <a:pt x="5090" y="28130"/>
                    <a:pt x="4486" y="28095"/>
                    <a:pt x="3315" y="25852"/>
                  </a:cubicBezTo>
                  <a:cubicBezTo>
                    <a:pt x="2009" y="23347"/>
                    <a:pt x="4223" y="18408"/>
                    <a:pt x="4246" y="18359"/>
                  </a:cubicBezTo>
                  <a:cubicBezTo>
                    <a:pt x="4305" y="18228"/>
                    <a:pt x="4259" y="18073"/>
                    <a:pt x="4137" y="17996"/>
                  </a:cubicBezTo>
                  <a:lnTo>
                    <a:pt x="3212" y="17418"/>
                  </a:lnTo>
                  <a:cubicBezTo>
                    <a:pt x="3168" y="17391"/>
                    <a:pt x="3117" y="17376"/>
                    <a:pt x="3065" y="17375"/>
                  </a:cubicBezTo>
                  <a:cubicBezTo>
                    <a:pt x="3060" y="17374"/>
                    <a:pt x="2443" y="17346"/>
                    <a:pt x="1517" y="16523"/>
                  </a:cubicBezTo>
                  <a:cubicBezTo>
                    <a:pt x="573" y="15683"/>
                    <a:pt x="573" y="14525"/>
                    <a:pt x="573" y="12922"/>
                  </a:cubicBezTo>
                  <a:cubicBezTo>
                    <a:pt x="573" y="11476"/>
                    <a:pt x="1716" y="10619"/>
                    <a:pt x="1727" y="10610"/>
                  </a:cubicBezTo>
                  <a:cubicBezTo>
                    <a:pt x="1792" y="10562"/>
                    <a:pt x="1833" y="10491"/>
                    <a:pt x="1842" y="10411"/>
                  </a:cubicBezTo>
                  <a:cubicBezTo>
                    <a:pt x="1845" y="10400"/>
                    <a:pt x="1960" y="9423"/>
                    <a:pt x="2725" y="8221"/>
                  </a:cubicBezTo>
                  <a:cubicBezTo>
                    <a:pt x="3046" y="7716"/>
                    <a:pt x="3423" y="7584"/>
                    <a:pt x="3729" y="7584"/>
                  </a:cubicBezTo>
                  <a:cubicBezTo>
                    <a:pt x="4025" y="7584"/>
                    <a:pt x="4255" y="7708"/>
                    <a:pt x="4301" y="7735"/>
                  </a:cubicBezTo>
                  <a:cubicBezTo>
                    <a:pt x="4347" y="7762"/>
                    <a:pt x="4398" y="7775"/>
                    <a:pt x="4449" y="7775"/>
                  </a:cubicBezTo>
                  <a:cubicBezTo>
                    <a:pt x="4518" y="7775"/>
                    <a:pt x="4586" y="7751"/>
                    <a:pt x="4640" y="7702"/>
                  </a:cubicBezTo>
                  <a:cubicBezTo>
                    <a:pt x="4651" y="7692"/>
                    <a:pt x="5768" y="6695"/>
                    <a:pt x="6973" y="6256"/>
                  </a:cubicBezTo>
                  <a:cubicBezTo>
                    <a:pt x="7101" y="6210"/>
                    <a:pt x="7247" y="6189"/>
                    <a:pt x="7407" y="6189"/>
                  </a:cubicBezTo>
                  <a:cubicBezTo>
                    <a:pt x="8416" y="6189"/>
                    <a:pt x="9954" y="7014"/>
                    <a:pt x="10537" y="7384"/>
                  </a:cubicBezTo>
                  <a:cubicBezTo>
                    <a:pt x="10584" y="7414"/>
                    <a:pt x="10637" y="7428"/>
                    <a:pt x="10690" y="7428"/>
                  </a:cubicBezTo>
                  <a:cubicBezTo>
                    <a:pt x="10759" y="7428"/>
                    <a:pt x="10828" y="7404"/>
                    <a:pt x="10882" y="7355"/>
                  </a:cubicBezTo>
                  <a:cubicBezTo>
                    <a:pt x="10977" y="7269"/>
                    <a:pt x="11004" y="7130"/>
                    <a:pt x="10946" y="7014"/>
                  </a:cubicBezTo>
                  <a:lnTo>
                    <a:pt x="9443" y="4010"/>
                  </a:lnTo>
                  <a:cubicBezTo>
                    <a:pt x="9394" y="3910"/>
                    <a:pt x="9293" y="3851"/>
                    <a:pt x="9187" y="3851"/>
                  </a:cubicBezTo>
                  <a:cubicBezTo>
                    <a:pt x="9154" y="3851"/>
                    <a:pt x="9121" y="3856"/>
                    <a:pt x="9088" y="3868"/>
                  </a:cubicBezTo>
                  <a:cubicBezTo>
                    <a:pt x="8998" y="3902"/>
                    <a:pt x="6876" y="4684"/>
                    <a:pt x="6069" y="5030"/>
                  </a:cubicBezTo>
                  <a:cubicBezTo>
                    <a:pt x="5878" y="5112"/>
                    <a:pt x="5631" y="5172"/>
                    <a:pt x="5371" y="5172"/>
                  </a:cubicBezTo>
                  <a:cubicBezTo>
                    <a:pt x="5160" y="5172"/>
                    <a:pt x="4941" y="5132"/>
                    <a:pt x="4737" y="5031"/>
                  </a:cubicBezTo>
                  <a:cubicBezTo>
                    <a:pt x="4385" y="4858"/>
                    <a:pt x="4149" y="4532"/>
                    <a:pt x="4032" y="4067"/>
                  </a:cubicBezTo>
                  <a:cubicBezTo>
                    <a:pt x="3832" y="3266"/>
                    <a:pt x="5785" y="1883"/>
                    <a:pt x="7235" y="1157"/>
                  </a:cubicBezTo>
                  <a:cubicBezTo>
                    <a:pt x="7250" y="1150"/>
                    <a:pt x="7265" y="1140"/>
                    <a:pt x="7279" y="1130"/>
                  </a:cubicBezTo>
                  <a:cubicBezTo>
                    <a:pt x="7686" y="824"/>
                    <a:pt x="8349" y="571"/>
                    <a:pt x="9104" y="571"/>
                  </a:cubicBezTo>
                  <a:close/>
                  <a:moveTo>
                    <a:pt x="9114" y="0"/>
                  </a:moveTo>
                  <a:cubicBezTo>
                    <a:pt x="8228" y="0"/>
                    <a:pt x="7445" y="297"/>
                    <a:pt x="6956" y="656"/>
                  </a:cubicBezTo>
                  <a:cubicBezTo>
                    <a:pt x="6463" y="904"/>
                    <a:pt x="3092" y="2668"/>
                    <a:pt x="3476" y="4206"/>
                  </a:cubicBezTo>
                  <a:cubicBezTo>
                    <a:pt x="3675" y="4999"/>
                    <a:pt x="4133" y="5371"/>
                    <a:pt x="4483" y="5545"/>
                  </a:cubicBezTo>
                  <a:cubicBezTo>
                    <a:pt x="4750" y="5677"/>
                    <a:pt x="5060" y="5743"/>
                    <a:pt x="5378" y="5743"/>
                  </a:cubicBezTo>
                  <a:cubicBezTo>
                    <a:pt x="5687" y="5743"/>
                    <a:pt x="6003" y="5681"/>
                    <a:pt x="6294" y="5556"/>
                  </a:cubicBezTo>
                  <a:cubicBezTo>
                    <a:pt x="6929" y="5283"/>
                    <a:pt x="8454" y="4714"/>
                    <a:pt x="9045" y="4494"/>
                  </a:cubicBezTo>
                  <a:lnTo>
                    <a:pt x="10012" y="6427"/>
                  </a:lnTo>
                  <a:cubicBezTo>
                    <a:pt x="9299" y="6060"/>
                    <a:pt x="8264" y="5617"/>
                    <a:pt x="7405" y="5617"/>
                  </a:cubicBezTo>
                  <a:cubicBezTo>
                    <a:pt x="7181" y="5617"/>
                    <a:pt x="6968" y="5647"/>
                    <a:pt x="6777" y="5717"/>
                  </a:cubicBezTo>
                  <a:cubicBezTo>
                    <a:pt x="5725" y="6100"/>
                    <a:pt x="4766" y="6847"/>
                    <a:pt x="4405" y="7148"/>
                  </a:cubicBezTo>
                  <a:cubicBezTo>
                    <a:pt x="4217" y="7069"/>
                    <a:pt x="3981" y="7009"/>
                    <a:pt x="3724" y="7009"/>
                  </a:cubicBezTo>
                  <a:cubicBezTo>
                    <a:pt x="3239" y="7009"/>
                    <a:pt x="2681" y="7222"/>
                    <a:pt x="2242" y="7913"/>
                  </a:cubicBezTo>
                  <a:cubicBezTo>
                    <a:pt x="1558" y="8987"/>
                    <a:pt x="1348" y="9902"/>
                    <a:pt x="1292" y="10224"/>
                  </a:cubicBezTo>
                  <a:cubicBezTo>
                    <a:pt x="974" y="10493"/>
                    <a:pt x="1" y="11431"/>
                    <a:pt x="1" y="12922"/>
                  </a:cubicBezTo>
                  <a:cubicBezTo>
                    <a:pt x="1" y="14541"/>
                    <a:pt x="1" y="15940"/>
                    <a:pt x="1137" y="16949"/>
                  </a:cubicBezTo>
                  <a:cubicBezTo>
                    <a:pt x="2050" y="17762"/>
                    <a:pt x="2725" y="17913"/>
                    <a:pt x="2968" y="17941"/>
                  </a:cubicBezTo>
                  <a:lnTo>
                    <a:pt x="3625" y="18350"/>
                  </a:lnTo>
                  <a:cubicBezTo>
                    <a:pt x="3182" y="19399"/>
                    <a:pt x="1528" y="23663"/>
                    <a:pt x="2807" y="26116"/>
                  </a:cubicBezTo>
                  <a:cubicBezTo>
                    <a:pt x="3860" y="28134"/>
                    <a:pt x="4574" y="28621"/>
                    <a:pt x="4971" y="28694"/>
                  </a:cubicBezTo>
                  <a:lnTo>
                    <a:pt x="7664" y="33633"/>
                  </a:lnTo>
                  <a:cubicBezTo>
                    <a:pt x="7715" y="33726"/>
                    <a:pt x="7811" y="33782"/>
                    <a:pt x="7916" y="33782"/>
                  </a:cubicBezTo>
                  <a:cubicBezTo>
                    <a:pt x="7939" y="33782"/>
                    <a:pt x="7962" y="33780"/>
                    <a:pt x="7984" y="33774"/>
                  </a:cubicBezTo>
                  <a:lnTo>
                    <a:pt x="15383" y="31924"/>
                  </a:lnTo>
                  <a:cubicBezTo>
                    <a:pt x="15555" y="31880"/>
                    <a:pt x="15647" y="31693"/>
                    <a:pt x="15575" y="31530"/>
                  </a:cubicBezTo>
                  <a:lnTo>
                    <a:pt x="11815" y="23098"/>
                  </a:lnTo>
                  <a:cubicBezTo>
                    <a:pt x="12694" y="21284"/>
                    <a:pt x="18127" y="9938"/>
                    <a:pt x="17434" y="7861"/>
                  </a:cubicBezTo>
                  <a:cubicBezTo>
                    <a:pt x="16801" y="5962"/>
                    <a:pt x="14435" y="3631"/>
                    <a:pt x="12707" y="1928"/>
                  </a:cubicBezTo>
                  <a:cubicBezTo>
                    <a:pt x="12475" y="1699"/>
                    <a:pt x="12253" y="1482"/>
                    <a:pt x="12047" y="1276"/>
                  </a:cubicBezTo>
                  <a:cubicBezTo>
                    <a:pt x="11104" y="333"/>
                    <a:pt x="10051" y="0"/>
                    <a:pt x="9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2256;p52">
              <a:extLst>
                <a:ext uri="{FF2B5EF4-FFF2-40B4-BE49-F238E27FC236}">
                  <a16:creationId xmlns:a16="http://schemas.microsoft.com/office/drawing/2014/main" id="{0D6537BF-1F25-BCE2-CA11-456BFCD83BED}"/>
                </a:ext>
              </a:extLst>
            </p:cNvPr>
            <p:cNvSpPr/>
            <p:nvPr/>
          </p:nvSpPr>
          <p:spPr>
            <a:xfrm>
              <a:off x="4804375" y="1974800"/>
              <a:ext cx="69525" cy="78000"/>
            </a:xfrm>
            <a:custGeom>
              <a:avLst/>
              <a:gdLst/>
              <a:ahLst/>
              <a:cxnLst/>
              <a:rect l="l" t="t" r="r" b="b"/>
              <a:pathLst>
                <a:path w="2781" h="3120" extrusionOk="0">
                  <a:moveTo>
                    <a:pt x="321" y="1"/>
                  </a:moveTo>
                  <a:cubicBezTo>
                    <a:pt x="258" y="1"/>
                    <a:pt x="194" y="22"/>
                    <a:pt x="140" y="65"/>
                  </a:cubicBezTo>
                  <a:cubicBezTo>
                    <a:pt x="18" y="167"/>
                    <a:pt x="0" y="349"/>
                    <a:pt x="103" y="472"/>
                  </a:cubicBezTo>
                  <a:lnTo>
                    <a:pt x="2183" y="3015"/>
                  </a:lnTo>
                  <a:cubicBezTo>
                    <a:pt x="2237" y="3080"/>
                    <a:pt x="2316" y="3119"/>
                    <a:pt x="2402" y="3119"/>
                  </a:cubicBezTo>
                  <a:cubicBezTo>
                    <a:pt x="2403" y="3119"/>
                    <a:pt x="2404" y="3119"/>
                    <a:pt x="2406" y="3119"/>
                  </a:cubicBezTo>
                  <a:cubicBezTo>
                    <a:pt x="2406" y="3119"/>
                    <a:pt x="2406" y="3119"/>
                    <a:pt x="2407" y="3119"/>
                  </a:cubicBezTo>
                  <a:cubicBezTo>
                    <a:pt x="2648" y="3119"/>
                    <a:pt x="2780" y="2839"/>
                    <a:pt x="2626" y="2652"/>
                  </a:cubicBezTo>
                  <a:lnTo>
                    <a:pt x="546" y="109"/>
                  </a:lnTo>
                  <a:cubicBezTo>
                    <a:pt x="490" y="38"/>
                    <a:pt x="406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2257;p52">
              <a:extLst>
                <a:ext uri="{FF2B5EF4-FFF2-40B4-BE49-F238E27FC236}">
                  <a16:creationId xmlns:a16="http://schemas.microsoft.com/office/drawing/2014/main" id="{77CE8313-E85A-C693-993D-58960EF55F6A}"/>
                </a:ext>
              </a:extLst>
            </p:cNvPr>
            <p:cNvSpPr/>
            <p:nvPr/>
          </p:nvSpPr>
          <p:spPr>
            <a:xfrm>
              <a:off x="4648225" y="1983475"/>
              <a:ext cx="131575" cy="104025"/>
            </a:xfrm>
            <a:custGeom>
              <a:avLst/>
              <a:gdLst/>
              <a:ahLst/>
              <a:cxnLst/>
              <a:rect l="l" t="t" r="r" b="b"/>
              <a:pathLst>
                <a:path w="5263" h="4161" extrusionOk="0">
                  <a:moveTo>
                    <a:pt x="325" y="0"/>
                  </a:moveTo>
                  <a:cubicBezTo>
                    <a:pt x="239" y="0"/>
                    <a:pt x="155" y="38"/>
                    <a:pt x="99" y="111"/>
                  </a:cubicBezTo>
                  <a:cubicBezTo>
                    <a:pt x="0" y="237"/>
                    <a:pt x="25" y="420"/>
                    <a:pt x="154" y="516"/>
                  </a:cubicBezTo>
                  <a:lnTo>
                    <a:pt x="4777" y="4100"/>
                  </a:lnTo>
                  <a:cubicBezTo>
                    <a:pt x="4827" y="4138"/>
                    <a:pt x="4889" y="4160"/>
                    <a:pt x="4953" y="4160"/>
                  </a:cubicBezTo>
                  <a:cubicBezTo>
                    <a:pt x="5076" y="4160"/>
                    <a:pt x="5184" y="4082"/>
                    <a:pt x="5224" y="3966"/>
                  </a:cubicBezTo>
                  <a:cubicBezTo>
                    <a:pt x="5263" y="3850"/>
                    <a:pt x="5225" y="3722"/>
                    <a:pt x="5129" y="3647"/>
                  </a:cubicBezTo>
                  <a:lnTo>
                    <a:pt x="505" y="64"/>
                  </a:lnTo>
                  <a:cubicBezTo>
                    <a:pt x="451" y="21"/>
                    <a:pt x="388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2258;p52">
              <a:extLst>
                <a:ext uri="{FF2B5EF4-FFF2-40B4-BE49-F238E27FC236}">
                  <a16:creationId xmlns:a16="http://schemas.microsoft.com/office/drawing/2014/main" id="{473A3AEB-EA1C-CF5B-FA8F-40BD576AB88B}"/>
                </a:ext>
              </a:extLst>
            </p:cNvPr>
            <p:cNvSpPr/>
            <p:nvPr/>
          </p:nvSpPr>
          <p:spPr>
            <a:xfrm>
              <a:off x="4576225" y="2055875"/>
              <a:ext cx="128450" cy="95175"/>
            </a:xfrm>
            <a:custGeom>
              <a:avLst/>
              <a:gdLst/>
              <a:ahLst/>
              <a:cxnLst/>
              <a:rect l="l" t="t" r="r" b="b"/>
              <a:pathLst>
                <a:path w="5138" h="3807" extrusionOk="0">
                  <a:moveTo>
                    <a:pt x="325" y="1"/>
                  </a:moveTo>
                  <a:cubicBezTo>
                    <a:pt x="236" y="1"/>
                    <a:pt x="147" y="42"/>
                    <a:pt x="91" y="120"/>
                  </a:cubicBezTo>
                  <a:cubicBezTo>
                    <a:pt x="1" y="246"/>
                    <a:pt x="27" y="422"/>
                    <a:pt x="152" y="516"/>
                  </a:cubicBezTo>
                  <a:lnTo>
                    <a:pt x="4660" y="3753"/>
                  </a:lnTo>
                  <a:cubicBezTo>
                    <a:pt x="4708" y="3788"/>
                    <a:pt x="4767" y="3806"/>
                    <a:pt x="4827" y="3806"/>
                  </a:cubicBezTo>
                  <a:cubicBezTo>
                    <a:pt x="4951" y="3806"/>
                    <a:pt x="5061" y="3726"/>
                    <a:pt x="5099" y="3608"/>
                  </a:cubicBezTo>
                  <a:cubicBezTo>
                    <a:pt x="5137" y="3489"/>
                    <a:pt x="5095" y="3361"/>
                    <a:pt x="4994" y="3288"/>
                  </a:cubicBezTo>
                  <a:lnTo>
                    <a:pt x="487" y="51"/>
                  </a:lnTo>
                  <a:cubicBezTo>
                    <a:pt x="437" y="17"/>
                    <a:pt x="381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2259;p52">
              <a:extLst>
                <a:ext uri="{FF2B5EF4-FFF2-40B4-BE49-F238E27FC236}">
                  <a16:creationId xmlns:a16="http://schemas.microsoft.com/office/drawing/2014/main" id="{EFDE5E11-1B81-0385-E9B2-4E6B9ADBACC0}"/>
                </a:ext>
              </a:extLst>
            </p:cNvPr>
            <p:cNvSpPr/>
            <p:nvPr/>
          </p:nvSpPr>
          <p:spPr>
            <a:xfrm>
              <a:off x="4597075" y="2168500"/>
              <a:ext cx="55600" cy="98150"/>
            </a:xfrm>
            <a:custGeom>
              <a:avLst/>
              <a:gdLst/>
              <a:ahLst/>
              <a:cxnLst/>
              <a:rect l="l" t="t" r="r" b="b"/>
              <a:pathLst>
                <a:path w="2224" h="3926" extrusionOk="0">
                  <a:moveTo>
                    <a:pt x="295" y="1"/>
                  </a:moveTo>
                  <a:cubicBezTo>
                    <a:pt x="290" y="1"/>
                    <a:pt x="285" y="1"/>
                    <a:pt x="280" y="1"/>
                  </a:cubicBezTo>
                  <a:cubicBezTo>
                    <a:pt x="121" y="9"/>
                    <a:pt x="1" y="143"/>
                    <a:pt x="9" y="302"/>
                  </a:cubicBezTo>
                  <a:cubicBezTo>
                    <a:pt x="130" y="2603"/>
                    <a:pt x="1673" y="3815"/>
                    <a:pt x="1739" y="3866"/>
                  </a:cubicBezTo>
                  <a:cubicBezTo>
                    <a:pt x="1788" y="3904"/>
                    <a:pt x="1850" y="3925"/>
                    <a:pt x="1912" y="3925"/>
                  </a:cubicBezTo>
                  <a:cubicBezTo>
                    <a:pt x="2035" y="3925"/>
                    <a:pt x="2145" y="3848"/>
                    <a:pt x="2184" y="3732"/>
                  </a:cubicBezTo>
                  <a:cubicBezTo>
                    <a:pt x="2223" y="3615"/>
                    <a:pt x="2185" y="3487"/>
                    <a:pt x="2088" y="3413"/>
                  </a:cubicBezTo>
                  <a:cubicBezTo>
                    <a:pt x="2074" y="3401"/>
                    <a:pt x="688" y="2301"/>
                    <a:pt x="580" y="272"/>
                  </a:cubicBezTo>
                  <a:cubicBezTo>
                    <a:pt x="573" y="118"/>
                    <a:pt x="446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2260;p52">
              <a:extLst>
                <a:ext uri="{FF2B5EF4-FFF2-40B4-BE49-F238E27FC236}">
                  <a16:creationId xmlns:a16="http://schemas.microsoft.com/office/drawing/2014/main" id="{08C2237F-1BAE-738D-EFEB-7487B3A5411F}"/>
                </a:ext>
              </a:extLst>
            </p:cNvPr>
            <p:cNvSpPr/>
            <p:nvPr/>
          </p:nvSpPr>
          <p:spPr>
            <a:xfrm>
              <a:off x="3175150" y="300825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6" y="13046"/>
                  </a:moveTo>
                  <a:cubicBezTo>
                    <a:pt x="72531" y="13046"/>
                    <a:pt x="89687" y="30203"/>
                    <a:pt x="89687" y="51366"/>
                  </a:cubicBezTo>
                  <a:cubicBezTo>
                    <a:pt x="89687" y="72531"/>
                    <a:pt x="72531" y="89687"/>
                    <a:pt x="51366" y="89687"/>
                  </a:cubicBezTo>
                  <a:cubicBezTo>
                    <a:pt x="30202" y="89687"/>
                    <a:pt x="13045" y="72532"/>
                    <a:pt x="13045" y="51366"/>
                  </a:cubicBezTo>
                  <a:cubicBezTo>
                    <a:pt x="13045" y="30202"/>
                    <a:pt x="30202" y="13046"/>
                    <a:pt x="51366" y="13046"/>
                  </a:cubicBezTo>
                  <a:close/>
                  <a:moveTo>
                    <a:pt x="46271" y="0"/>
                  </a:moveTo>
                  <a:lnTo>
                    <a:pt x="44931" y="5895"/>
                  </a:lnTo>
                  <a:cubicBezTo>
                    <a:pt x="41375" y="6393"/>
                    <a:pt x="37892" y="7309"/>
                    <a:pt x="34553" y="8626"/>
                  </a:cubicBezTo>
                  <a:lnTo>
                    <a:pt x="30409" y="4153"/>
                  </a:lnTo>
                  <a:lnTo>
                    <a:pt x="21271" y="9430"/>
                  </a:lnTo>
                  <a:lnTo>
                    <a:pt x="23058" y="15211"/>
                  </a:lnTo>
                  <a:cubicBezTo>
                    <a:pt x="20235" y="17423"/>
                    <a:pt x="17680" y="19958"/>
                    <a:pt x="15444" y="22761"/>
                  </a:cubicBezTo>
                  <a:lnTo>
                    <a:pt x="9611" y="20957"/>
                  </a:lnTo>
                  <a:lnTo>
                    <a:pt x="4334" y="30096"/>
                  </a:lnTo>
                  <a:lnTo>
                    <a:pt x="8764" y="34200"/>
                  </a:lnTo>
                  <a:cubicBezTo>
                    <a:pt x="7418" y="37530"/>
                    <a:pt x="6471" y="41006"/>
                    <a:pt x="5941" y="44558"/>
                  </a:cubicBezTo>
                  <a:lnTo>
                    <a:pt x="0" y="45909"/>
                  </a:lnTo>
                  <a:lnTo>
                    <a:pt x="0" y="56461"/>
                  </a:lnTo>
                  <a:lnTo>
                    <a:pt x="5893" y="57802"/>
                  </a:lnTo>
                  <a:cubicBezTo>
                    <a:pt x="6392" y="61357"/>
                    <a:pt x="7309" y="64841"/>
                    <a:pt x="8625" y="68180"/>
                  </a:cubicBezTo>
                  <a:lnTo>
                    <a:pt x="4153" y="72324"/>
                  </a:lnTo>
                  <a:lnTo>
                    <a:pt x="9429" y="81462"/>
                  </a:lnTo>
                  <a:lnTo>
                    <a:pt x="15210" y="79676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7" y="93122"/>
                  </a:lnTo>
                  <a:lnTo>
                    <a:pt x="30096" y="98399"/>
                  </a:lnTo>
                  <a:lnTo>
                    <a:pt x="34200" y="93969"/>
                  </a:lnTo>
                  <a:cubicBezTo>
                    <a:pt x="37529" y="95315"/>
                    <a:pt x="41005" y="96262"/>
                    <a:pt x="44558" y="96792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39"/>
                  </a:lnTo>
                  <a:cubicBezTo>
                    <a:pt x="61356" y="96341"/>
                    <a:pt x="64840" y="95423"/>
                    <a:pt x="68180" y="94108"/>
                  </a:cubicBezTo>
                  <a:lnTo>
                    <a:pt x="72324" y="98579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10"/>
                    <a:pt x="85052" y="82776"/>
                    <a:pt x="87288" y="79972"/>
                  </a:cubicBezTo>
                  <a:lnTo>
                    <a:pt x="93122" y="81777"/>
                  </a:lnTo>
                  <a:lnTo>
                    <a:pt x="98398" y="72637"/>
                  </a:lnTo>
                  <a:lnTo>
                    <a:pt x="93968" y="68532"/>
                  </a:lnTo>
                  <a:cubicBezTo>
                    <a:pt x="95313" y="65204"/>
                    <a:pt x="96262" y="61728"/>
                    <a:pt x="96792" y="58176"/>
                  </a:cubicBezTo>
                  <a:lnTo>
                    <a:pt x="102733" y="56823"/>
                  </a:lnTo>
                  <a:lnTo>
                    <a:pt x="102733" y="46271"/>
                  </a:lnTo>
                  <a:lnTo>
                    <a:pt x="96838" y="44931"/>
                  </a:lnTo>
                  <a:cubicBezTo>
                    <a:pt x="96340" y="41377"/>
                    <a:pt x="95423" y="37893"/>
                    <a:pt x="94107" y="34553"/>
                  </a:cubicBezTo>
                  <a:lnTo>
                    <a:pt x="98579" y="30409"/>
                  </a:lnTo>
                  <a:lnTo>
                    <a:pt x="93303" y="21271"/>
                  </a:lnTo>
                  <a:lnTo>
                    <a:pt x="87522" y="23059"/>
                  </a:lnTo>
                  <a:cubicBezTo>
                    <a:pt x="85309" y="20237"/>
                    <a:pt x="82775" y="17681"/>
                    <a:pt x="79971" y="15445"/>
                  </a:cubicBezTo>
                  <a:lnTo>
                    <a:pt x="81775" y="9611"/>
                  </a:lnTo>
                  <a:lnTo>
                    <a:pt x="72637" y="4335"/>
                  </a:lnTo>
                  <a:lnTo>
                    <a:pt x="68532" y="8765"/>
                  </a:lnTo>
                  <a:cubicBezTo>
                    <a:pt x="65203" y="7419"/>
                    <a:pt x="61726" y="6472"/>
                    <a:pt x="58175" y="5942"/>
                  </a:cubicBezTo>
                  <a:lnTo>
                    <a:pt x="56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2261;p52">
              <a:extLst>
                <a:ext uri="{FF2B5EF4-FFF2-40B4-BE49-F238E27FC236}">
                  <a16:creationId xmlns:a16="http://schemas.microsoft.com/office/drawing/2014/main" id="{2E8EF419-6398-F7D4-5F3F-B42AE4E95019}"/>
                </a:ext>
              </a:extLst>
            </p:cNvPr>
            <p:cNvSpPr/>
            <p:nvPr/>
          </p:nvSpPr>
          <p:spPr>
            <a:xfrm>
              <a:off x="3167625" y="293300"/>
              <a:ext cx="2583400" cy="2583375"/>
            </a:xfrm>
            <a:custGeom>
              <a:avLst/>
              <a:gdLst/>
              <a:ahLst/>
              <a:cxnLst/>
              <a:rect l="l" t="t" r="r" b="b"/>
              <a:pathLst>
                <a:path w="103336" h="103335" extrusionOk="0">
                  <a:moveTo>
                    <a:pt x="51666" y="13648"/>
                  </a:moveTo>
                  <a:cubicBezTo>
                    <a:pt x="72632" y="13648"/>
                    <a:pt x="89686" y="30704"/>
                    <a:pt x="89686" y="51667"/>
                  </a:cubicBezTo>
                  <a:cubicBezTo>
                    <a:pt x="89686" y="72632"/>
                    <a:pt x="72630" y="89688"/>
                    <a:pt x="51666" y="89688"/>
                  </a:cubicBezTo>
                  <a:cubicBezTo>
                    <a:pt x="30703" y="89688"/>
                    <a:pt x="13647" y="72633"/>
                    <a:pt x="13647" y="51667"/>
                  </a:cubicBezTo>
                  <a:cubicBezTo>
                    <a:pt x="13647" y="30703"/>
                    <a:pt x="30703" y="13648"/>
                    <a:pt x="51666" y="13648"/>
                  </a:cubicBezTo>
                  <a:close/>
                  <a:moveTo>
                    <a:pt x="51666" y="13046"/>
                  </a:moveTo>
                  <a:cubicBezTo>
                    <a:pt x="30371" y="13046"/>
                    <a:pt x="13046" y="30372"/>
                    <a:pt x="13046" y="51667"/>
                  </a:cubicBezTo>
                  <a:cubicBezTo>
                    <a:pt x="13046" y="72964"/>
                    <a:pt x="30370" y="90289"/>
                    <a:pt x="51666" y="90289"/>
                  </a:cubicBezTo>
                  <a:cubicBezTo>
                    <a:pt x="72964" y="90289"/>
                    <a:pt x="90289" y="72964"/>
                    <a:pt x="90289" y="51667"/>
                  </a:cubicBezTo>
                  <a:cubicBezTo>
                    <a:pt x="90289" y="30371"/>
                    <a:pt x="72962" y="13046"/>
                    <a:pt x="51666" y="13046"/>
                  </a:cubicBezTo>
                  <a:close/>
                  <a:moveTo>
                    <a:pt x="56883" y="602"/>
                  </a:moveTo>
                  <a:lnTo>
                    <a:pt x="58228" y="6510"/>
                  </a:lnTo>
                  <a:lnTo>
                    <a:pt x="58432" y="6540"/>
                  </a:lnTo>
                  <a:cubicBezTo>
                    <a:pt x="61937" y="7061"/>
                    <a:pt x="65399" y="8005"/>
                    <a:pt x="68721" y="9345"/>
                  </a:cubicBezTo>
                  <a:lnTo>
                    <a:pt x="68913" y="9422"/>
                  </a:lnTo>
                  <a:lnTo>
                    <a:pt x="72995" y="5017"/>
                  </a:lnTo>
                  <a:lnTo>
                    <a:pt x="81718" y="10053"/>
                  </a:lnTo>
                  <a:lnTo>
                    <a:pt x="79925" y="15853"/>
                  </a:lnTo>
                  <a:lnTo>
                    <a:pt x="80084" y="15981"/>
                  </a:lnTo>
                  <a:cubicBezTo>
                    <a:pt x="82870" y="18203"/>
                    <a:pt x="85387" y="20741"/>
                    <a:pt x="87587" y="23546"/>
                  </a:cubicBezTo>
                  <a:lnTo>
                    <a:pt x="87714" y="23709"/>
                  </a:lnTo>
                  <a:lnTo>
                    <a:pt x="93464" y="21931"/>
                  </a:lnTo>
                  <a:lnTo>
                    <a:pt x="98500" y="30654"/>
                  </a:lnTo>
                  <a:lnTo>
                    <a:pt x="94053" y="34773"/>
                  </a:lnTo>
                  <a:lnTo>
                    <a:pt x="94128" y="34964"/>
                  </a:lnTo>
                  <a:cubicBezTo>
                    <a:pt x="95435" y="38282"/>
                    <a:pt x="96346" y="41742"/>
                    <a:pt x="96842" y="45273"/>
                  </a:cubicBezTo>
                  <a:lnTo>
                    <a:pt x="96871" y="45479"/>
                  </a:lnTo>
                  <a:lnTo>
                    <a:pt x="102733" y="46813"/>
                  </a:lnTo>
                  <a:lnTo>
                    <a:pt x="102733" y="56885"/>
                  </a:lnTo>
                  <a:lnTo>
                    <a:pt x="96825" y="58228"/>
                  </a:lnTo>
                  <a:lnTo>
                    <a:pt x="96794" y="58432"/>
                  </a:lnTo>
                  <a:cubicBezTo>
                    <a:pt x="96274" y="61937"/>
                    <a:pt x="95330" y="65400"/>
                    <a:pt x="93990" y="68721"/>
                  </a:cubicBezTo>
                  <a:lnTo>
                    <a:pt x="93913" y="68913"/>
                  </a:lnTo>
                  <a:lnTo>
                    <a:pt x="98317" y="72996"/>
                  </a:lnTo>
                  <a:lnTo>
                    <a:pt x="93282" y="81718"/>
                  </a:lnTo>
                  <a:lnTo>
                    <a:pt x="87481" y="79925"/>
                  </a:lnTo>
                  <a:lnTo>
                    <a:pt x="87354" y="80085"/>
                  </a:lnTo>
                  <a:cubicBezTo>
                    <a:pt x="85132" y="82870"/>
                    <a:pt x="82592" y="85387"/>
                    <a:pt x="79789" y="87587"/>
                  </a:cubicBezTo>
                  <a:lnTo>
                    <a:pt x="79626" y="87715"/>
                  </a:lnTo>
                  <a:lnTo>
                    <a:pt x="81404" y="93464"/>
                  </a:lnTo>
                  <a:lnTo>
                    <a:pt x="72682" y="98500"/>
                  </a:lnTo>
                  <a:lnTo>
                    <a:pt x="68562" y="94053"/>
                  </a:lnTo>
                  <a:lnTo>
                    <a:pt x="68371" y="94128"/>
                  </a:lnTo>
                  <a:cubicBezTo>
                    <a:pt x="65053" y="95435"/>
                    <a:pt x="61592" y="96346"/>
                    <a:pt x="58060" y="96842"/>
                  </a:cubicBezTo>
                  <a:lnTo>
                    <a:pt x="57856" y="96871"/>
                  </a:lnTo>
                  <a:lnTo>
                    <a:pt x="56522" y="102733"/>
                  </a:lnTo>
                  <a:lnTo>
                    <a:pt x="46451" y="102733"/>
                  </a:lnTo>
                  <a:lnTo>
                    <a:pt x="45107" y="96826"/>
                  </a:lnTo>
                  <a:lnTo>
                    <a:pt x="44903" y="96795"/>
                  </a:lnTo>
                  <a:cubicBezTo>
                    <a:pt x="41399" y="96274"/>
                    <a:pt x="37937" y="95331"/>
                    <a:pt x="34614" y="93990"/>
                  </a:cubicBezTo>
                  <a:lnTo>
                    <a:pt x="34422" y="93913"/>
                  </a:lnTo>
                  <a:lnTo>
                    <a:pt x="30340" y="98318"/>
                  </a:lnTo>
                  <a:lnTo>
                    <a:pt x="21617" y="93283"/>
                  </a:lnTo>
                  <a:lnTo>
                    <a:pt x="23410" y="87483"/>
                  </a:lnTo>
                  <a:lnTo>
                    <a:pt x="23249" y="87354"/>
                  </a:lnTo>
                  <a:cubicBezTo>
                    <a:pt x="20464" y="85132"/>
                    <a:pt x="17946" y="82594"/>
                    <a:pt x="15748" y="79789"/>
                  </a:cubicBezTo>
                  <a:lnTo>
                    <a:pt x="15620" y="79626"/>
                  </a:lnTo>
                  <a:lnTo>
                    <a:pt x="9871" y="81404"/>
                  </a:lnTo>
                  <a:lnTo>
                    <a:pt x="4835" y="72682"/>
                  </a:lnTo>
                  <a:lnTo>
                    <a:pt x="9282" y="68562"/>
                  </a:lnTo>
                  <a:lnTo>
                    <a:pt x="9207" y="68371"/>
                  </a:lnTo>
                  <a:cubicBezTo>
                    <a:pt x="7900" y="65053"/>
                    <a:pt x="6989" y="61592"/>
                    <a:pt x="6493" y="58062"/>
                  </a:cubicBezTo>
                  <a:lnTo>
                    <a:pt x="6464" y="57856"/>
                  </a:lnTo>
                  <a:lnTo>
                    <a:pt x="602" y="56523"/>
                  </a:lnTo>
                  <a:lnTo>
                    <a:pt x="602" y="46451"/>
                  </a:lnTo>
                  <a:lnTo>
                    <a:pt x="6509" y="45107"/>
                  </a:lnTo>
                  <a:lnTo>
                    <a:pt x="6540" y="44903"/>
                  </a:lnTo>
                  <a:cubicBezTo>
                    <a:pt x="7061" y="41398"/>
                    <a:pt x="8005" y="37936"/>
                    <a:pt x="9345" y="34615"/>
                  </a:cubicBezTo>
                  <a:lnTo>
                    <a:pt x="9422" y="34422"/>
                  </a:lnTo>
                  <a:lnTo>
                    <a:pt x="5017" y="30340"/>
                  </a:lnTo>
                  <a:lnTo>
                    <a:pt x="10052" y="21617"/>
                  </a:lnTo>
                  <a:lnTo>
                    <a:pt x="15852" y="23410"/>
                  </a:lnTo>
                  <a:lnTo>
                    <a:pt x="15981" y="23251"/>
                  </a:lnTo>
                  <a:cubicBezTo>
                    <a:pt x="18202" y="20465"/>
                    <a:pt x="20741" y="17947"/>
                    <a:pt x="23546" y="15748"/>
                  </a:cubicBezTo>
                  <a:lnTo>
                    <a:pt x="23709" y="15621"/>
                  </a:lnTo>
                  <a:lnTo>
                    <a:pt x="21931" y="9871"/>
                  </a:lnTo>
                  <a:lnTo>
                    <a:pt x="30652" y="4836"/>
                  </a:lnTo>
                  <a:lnTo>
                    <a:pt x="34773" y="9282"/>
                  </a:lnTo>
                  <a:lnTo>
                    <a:pt x="34964" y="9207"/>
                  </a:lnTo>
                  <a:cubicBezTo>
                    <a:pt x="38282" y="7901"/>
                    <a:pt x="41742" y="6990"/>
                    <a:pt x="45273" y="6494"/>
                  </a:cubicBezTo>
                  <a:lnTo>
                    <a:pt x="45479" y="6465"/>
                  </a:lnTo>
                  <a:lnTo>
                    <a:pt x="46813" y="602"/>
                  </a:lnTo>
                  <a:close/>
                  <a:moveTo>
                    <a:pt x="46332" y="0"/>
                  </a:moveTo>
                  <a:lnTo>
                    <a:pt x="44984" y="5926"/>
                  </a:lnTo>
                  <a:cubicBezTo>
                    <a:pt x="41546" y="6426"/>
                    <a:pt x="38175" y="7313"/>
                    <a:pt x="34935" y="8571"/>
                  </a:cubicBezTo>
                  <a:lnTo>
                    <a:pt x="30768" y="4074"/>
                  </a:lnTo>
                  <a:lnTo>
                    <a:pt x="21214" y="9590"/>
                  </a:lnTo>
                  <a:lnTo>
                    <a:pt x="23011" y="15403"/>
                  </a:lnTo>
                  <a:cubicBezTo>
                    <a:pt x="20289" y="17557"/>
                    <a:pt x="17815" y="20010"/>
                    <a:pt x="15638" y="22715"/>
                  </a:cubicBezTo>
                  <a:lnTo>
                    <a:pt x="9772" y="20901"/>
                  </a:lnTo>
                  <a:lnTo>
                    <a:pt x="4255" y="30456"/>
                  </a:lnTo>
                  <a:lnTo>
                    <a:pt x="8710" y="34582"/>
                  </a:lnTo>
                  <a:cubicBezTo>
                    <a:pt x="7422" y="37811"/>
                    <a:pt x="6504" y="41176"/>
                    <a:pt x="5975" y="44611"/>
                  </a:cubicBezTo>
                  <a:lnTo>
                    <a:pt x="0" y="45971"/>
                  </a:lnTo>
                  <a:lnTo>
                    <a:pt x="0" y="57003"/>
                  </a:lnTo>
                  <a:lnTo>
                    <a:pt x="5924" y="58351"/>
                  </a:lnTo>
                  <a:cubicBezTo>
                    <a:pt x="6424" y="61790"/>
                    <a:pt x="7311" y="65161"/>
                    <a:pt x="8570" y="68400"/>
                  </a:cubicBezTo>
                  <a:lnTo>
                    <a:pt x="4072" y="72568"/>
                  </a:lnTo>
                  <a:lnTo>
                    <a:pt x="9589" y="82122"/>
                  </a:lnTo>
                  <a:lnTo>
                    <a:pt x="15402" y="80325"/>
                  </a:lnTo>
                  <a:cubicBezTo>
                    <a:pt x="17556" y="83047"/>
                    <a:pt x="20009" y="85519"/>
                    <a:pt x="22713" y="87697"/>
                  </a:cubicBezTo>
                  <a:lnTo>
                    <a:pt x="20899" y="93564"/>
                  </a:lnTo>
                  <a:lnTo>
                    <a:pt x="30453" y="99081"/>
                  </a:lnTo>
                  <a:lnTo>
                    <a:pt x="34580" y="94626"/>
                  </a:lnTo>
                  <a:cubicBezTo>
                    <a:pt x="37809" y="95914"/>
                    <a:pt x="41174" y="96830"/>
                    <a:pt x="44610" y="97360"/>
                  </a:cubicBezTo>
                  <a:lnTo>
                    <a:pt x="45969" y="103334"/>
                  </a:lnTo>
                  <a:lnTo>
                    <a:pt x="57003" y="103334"/>
                  </a:lnTo>
                  <a:lnTo>
                    <a:pt x="58351" y="97409"/>
                  </a:lnTo>
                  <a:cubicBezTo>
                    <a:pt x="61789" y="96910"/>
                    <a:pt x="65160" y="96023"/>
                    <a:pt x="68400" y="94764"/>
                  </a:cubicBezTo>
                  <a:lnTo>
                    <a:pt x="72567" y="99262"/>
                  </a:lnTo>
                  <a:lnTo>
                    <a:pt x="82122" y="93746"/>
                  </a:lnTo>
                  <a:lnTo>
                    <a:pt x="80324" y="87933"/>
                  </a:lnTo>
                  <a:cubicBezTo>
                    <a:pt x="83047" y="85777"/>
                    <a:pt x="85519" y="83326"/>
                    <a:pt x="87697" y="80621"/>
                  </a:cubicBezTo>
                  <a:lnTo>
                    <a:pt x="93564" y="82435"/>
                  </a:lnTo>
                  <a:lnTo>
                    <a:pt x="99082" y="72881"/>
                  </a:lnTo>
                  <a:lnTo>
                    <a:pt x="94628" y="68754"/>
                  </a:lnTo>
                  <a:cubicBezTo>
                    <a:pt x="95914" y="65525"/>
                    <a:pt x="96831" y="62160"/>
                    <a:pt x="97360" y="58724"/>
                  </a:cubicBezTo>
                  <a:lnTo>
                    <a:pt x="103336" y="57365"/>
                  </a:lnTo>
                  <a:lnTo>
                    <a:pt x="103336" y="46333"/>
                  </a:lnTo>
                  <a:lnTo>
                    <a:pt x="97410" y="44984"/>
                  </a:lnTo>
                  <a:cubicBezTo>
                    <a:pt x="96910" y="41546"/>
                    <a:pt x="96023" y="38175"/>
                    <a:pt x="94764" y="34935"/>
                  </a:cubicBezTo>
                  <a:lnTo>
                    <a:pt x="99262" y="30768"/>
                  </a:lnTo>
                  <a:lnTo>
                    <a:pt x="93746" y="21213"/>
                  </a:lnTo>
                  <a:lnTo>
                    <a:pt x="87933" y="23011"/>
                  </a:lnTo>
                  <a:cubicBezTo>
                    <a:pt x="85777" y="20289"/>
                    <a:pt x="83325" y="17815"/>
                    <a:pt x="80621" y="15638"/>
                  </a:cubicBezTo>
                  <a:lnTo>
                    <a:pt x="82437" y="9772"/>
                  </a:lnTo>
                  <a:lnTo>
                    <a:pt x="72883" y="4254"/>
                  </a:lnTo>
                  <a:lnTo>
                    <a:pt x="68755" y="8708"/>
                  </a:lnTo>
                  <a:cubicBezTo>
                    <a:pt x="65526" y="7422"/>
                    <a:pt x="62162" y="6504"/>
                    <a:pt x="58726" y="5976"/>
                  </a:cubicBezTo>
                  <a:lnTo>
                    <a:pt x="57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2262;p52">
              <a:extLst>
                <a:ext uri="{FF2B5EF4-FFF2-40B4-BE49-F238E27FC236}">
                  <a16:creationId xmlns:a16="http://schemas.microsoft.com/office/drawing/2014/main" id="{93EC61E7-F7DE-05A2-923A-B8E050DCB544}"/>
                </a:ext>
              </a:extLst>
            </p:cNvPr>
            <p:cNvSpPr/>
            <p:nvPr/>
          </p:nvSpPr>
          <p:spPr>
            <a:xfrm>
              <a:off x="3175150" y="245275"/>
              <a:ext cx="2568325" cy="2568350"/>
            </a:xfrm>
            <a:custGeom>
              <a:avLst/>
              <a:gdLst/>
              <a:ahLst/>
              <a:cxnLst/>
              <a:rect l="l" t="t" r="r" b="b"/>
              <a:pathLst>
                <a:path w="102733" h="102734" extrusionOk="0">
                  <a:moveTo>
                    <a:pt x="51366" y="13046"/>
                  </a:moveTo>
                  <a:cubicBezTo>
                    <a:pt x="72531" y="13046"/>
                    <a:pt x="89687" y="30203"/>
                    <a:pt x="89687" y="51367"/>
                  </a:cubicBezTo>
                  <a:cubicBezTo>
                    <a:pt x="89687" y="72530"/>
                    <a:pt x="72531" y="89687"/>
                    <a:pt x="51366" y="89687"/>
                  </a:cubicBezTo>
                  <a:cubicBezTo>
                    <a:pt x="30202" y="89687"/>
                    <a:pt x="13045" y="72530"/>
                    <a:pt x="13045" y="51367"/>
                  </a:cubicBezTo>
                  <a:cubicBezTo>
                    <a:pt x="13045" y="30203"/>
                    <a:pt x="30202" y="13046"/>
                    <a:pt x="51366" y="13046"/>
                  </a:cubicBezTo>
                  <a:close/>
                  <a:moveTo>
                    <a:pt x="46271" y="1"/>
                  </a:moveTo>
                  <a:lnTo>
                    <a:pt x="44931" y="5894"/>
                  </a:lnTo>
                  <a:cubicBezTo>
                    <a:pt x="41375" y="6393"/>
                    <a:pt x="37892" y="7310"/>
                    <a:pt x="34553" y="8626"/>
                  </a:cubicBezTo>
                  <a:lnTo>
                    <a:pt x="30409" y="4154"/>
                  </a:lnTo>
                  <a:lnTo>
                    <a:pt x="21271" y="9430"/>
                  </a:lnTo>
                  <a:lnTo>
                    <a:pt x="23058" y="15211"/>
                  </a:lnTo>
                  <a:cubicBezTo>
                    <a:pt x="20235" y="17423"/>
                    <a:pt x="17680" y="19957"/>
                    <a:pt x="15444" y="22762"/>
                  </a:cubicBezTo>
                  <a:lnTo>
                    <a:pt x="9611" y="20958"/>
                  </a:lnTo>
                  <a:lnTo>
                    <a:pt x="4334" y="30096"/>
                  </a:lnTo>
                  <a:lnTo>
                    <a:pt x="8765" y="34201"/>
                  </a:lnTo>
                  <a:cubicBezTo>
                    <a:pt x="7418" y="37530"/>
                    <a:pt x="6471" y="41006"/>
                    <a:pt x="5941" y="44559"/>
                  </a:cubicBezTo>
                  <a:lnTo>
                    <a:pt x="0" y="45910"/>
                  </a:lnTo>
                  <a:lnTo>
                    <a:pt x="0" y="56462"/>
                  </a:lnTo>
                  <a:lnTo>
                    <a:pt x="5893" y="57803"/>
                  </a:lnTo>
                  <a:cubicBezTo>
                    <a:pt x="6392" y="61358"/>
                    <a:pt x="7309" y="64840"/>
                    <a:pt x="8625" y="68180"/>
                  </a:cubicBezTo>
                  <a:lnTo>
                    <a:pt x="4153" y="72324"/>
                  </a:lnTo>
                  <a:lnTo>
                    <a:pt x="9429" y="81463"/>
                  </a:lnTo>
                  <a:lnTo>
                    <a:pt x="15210" y="79675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7" y="93122"/>
                  </a:lnTo>
                  <a:lnTo>
                    <a:pt x="30096" y="98399"/>
                  </a:lnTo>
                  <a:lnTo>
                    <a:pt x="34200" y="93969"/>
                  </a:lnTo>
                  <a:cubicBezTo>
                    <a:pt x="37529" y="95314"/>
                    <a:pt x="41005" y="96262"/>
                    <a:pt x="44558" y="96793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40"/>
                  </a:lnTo>
                  <a:cubicBezTo>
                    <a:pt x="61357" y="96340"/>
                    <a:pt x="64840" y="95424"/>
                    <a:pt x="68180" y="94109"/>
                  </a:cubicBezTo>
                  <a:lnTo>
                    <a:pt x="72324" y="98580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09"/>
                    <a:pt x="85052" y="82776"/>
                    <a:pt x="87288" y="79971"/>
                  </a:cubicBezTo>
                  <a:lnTo>
                    <a:pt x="93122" y="81776"/>
                  </a:lnTo>
                  <a:lnTo>
                    <a:pt x="98398" y="72637"/>
                  </a:lnTo>
                  <a:lnTo>
                    <a:pt x="93968" y="68533"/>
                  </a:lnTo>
                  <a:cubicBezTo>
                    <a:pt x="95313" y="65204"/>
                    <a:pt x="96261" y="61727"/>
                    <a:pt x="96792" y="58176"/>
                  </a:cubicBezTo>
                  <a:lnTo>
                    <a:pt x="102733" y="56824"/>
                  </a:lnTo>
                  <a:lnTo>
                    <a:pt x="102733" y="46271"/>
                  </a:lnTo>
                  <a:lnTo>
                    <a:pt x="96838" y="44931"/>
                  </a:lnTo>
                  <a:cubicBezTo>
                    <a:pt x="96340" y="41376"/>
                    <a:pt x="95423" y="37893"/>
                    <a:pt x="94107" y="34553"/>
                  </a:cubicBezTo>
                  <a:lnTo>
                    <a:pt x="98579" y="30410"/>
                  </a:lnTo>
                  <a:lnTo>
                    <a:pt x="93303" y="21270"/>
                  </a:lnTo>
                  <a:lnTo>
                    <a:pt x="87522" y="23059"/>
                  </a:lnTo>
                  <a:cubicBezTo>
                    <a:pt x="85309" y="20236"/>
                    <a:pt x="82775" y="17681"/>
                    <a:pt x="79971" y="15444"/>
                  </a:cubicBezTo>
                  <a:lnTo>
                    <a:pt x="81775" y="9611"/>
                  </a:lnTo>
                  <a:lnTo>
                    <a:pt x="72637" y="4335"/>
                  </a:lnTo>
                  <a:lnTo>
                    <a:pt x="68532" y="8764"/>
                  </a:lnTo>
                  <a:cubicBezTo>
                    <a:pt x="65203" y="7419"/>
                    <a:pt x="61726" y="6471"/>
                    <a:pt x="58175" y="5942"/>
                  </a:cubicBezTo>
                  <a:lnTo>
                    <a:pt x="56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2263;p52">
              <a:extLst>
                <a:ext uri="{FF2B5EF4-FFF2-40B4-BE49-F238E27FC236}">
                  <a16:creationId xmlns:a16="http://schemas.microsoft.com/office/drawing/2014/main" id="{7EFED361-E843-E434-127F-B800E3777308}"/>
                </a:ext>
              </a:extLst>
            </p:cNvPr>
            <p:cNvSpPr/>
            <p:nvPr/>
          </p:nvSpPr>
          <p:spPr>
            <a:xfrm>
              <a:off x="3167975" y="238125"/>
              <a:ext cx="2582675" cy="2582650"/>
            </a:xfrm>
            <a:custGeom>
              <a:avLst/>
              <a:gdLst/>
              <a:ahLst/>
              <a:cxnLst/>
              <a:rect l="l" t="t" r="r" b="b"/>
              <a:pathLst>
                <a:path w="103307" h="103306" extrusionOk="0">
                  <a:moveTo>
                    <a:pt x="51652" y="13618"/>
                  </a:moveTo>
                  <a:cubicBezTo>
                    <a:pt x="72626" y="13618"/>
                    <a:pt x="89688" y="30681"/>
                    <a:pt x="89688" y="51652"/>
                  </a:cubicBezTo>
                  <a:cubicBezTo>
                    <a:pt x="89688" y="72624"/>
                    <a:pt x="72626" y="89687"/>
                    <a:pt x="51652" y="89687"/>
                  </a:cubicBezTo>
                  <a:cubicBezTo>
                    <a:pt x="30680" y="89687"/>
                    <a:pt x="13619" y="72624"/>
                    <a:pt x="13619" y="51653"/>
                  </a:cubicBezTo>
                  <a:cubicBezTo>
                    <a:pt x="13619" y="30681"/>
                    <a:pt x="30681" y="13619"/>
                    <a:pt x="51653" y="13619"/>
                  </a:cubicBezTo>
                  <a:lnTo>
                    <a:pt x="51652" y="13618"/>
                  </a:lnTo>
                  <a:close/>
                  <a:moveTo>
                    <a:pt x="51652" y="13045"/>
                  </a:moveTo>
                  <a:cubicBezTo>
                    <a:pt x="30365" y="13045"/>
                    <a:pt x="13047" y="30365"/>
                    <a:pt x="13047" y="51653"/>
                  </a:cubicBezTo>
                  <a:cubicBezTo>
                    <a:pt x="13047" y="72941"/>
                    <a:pt x="30365" y="90260"/>
                    <a:pt x="51653" y="90260"/>
                  </a:cubicBezTo>
                  <a:lnTo>
                    <a:pt x="51653" y="90260"/>
                  </a:lnTo>
                  <a:cubicBezTo>
                    <a:pt x="72942" y="90260"/>
                    <a:pt x="90260" y="72940"/>
                    <a:pt x="90260" y="51652"/>
                  </a:cubicBezTo>
                  <a:cubicBezTo>
                    <a:pt x="90260" y="30364"/>
                    <a:pt x="72940" y="13045"/>
                    <a:pt x="51652" y="13045"/>
                  </a:cubicBezTo>
                  <a:close/>
                  <a:moveTo>
                    <a:pt x="51653" y="90260"/>
                  </a:moveTo>
                  <a:cubicBezTo>
                    <a:pt x="51653" y="90260"/>
                    <a:pt x="51652" y="90260"/>
                    <a:pt x="51652" y="90260"/>
                  </a:cubicBezTo>
                  <a:lnTo>
                    <a:pt x="51653" y="90260"/>
                  </a:lnTo>
                  <a:cubicBezTo>
                    <a:pt x="51653" y="90260"/>
                    <a:pt x="51653" y="90260"/>
                    <a:pt x="51653" y="90260"/>
                  </a:cubicBezTo>
                  <a:close/>
                  <a:moveTo>
                    <a:pt x="56883" y="573"/>
                  </a:moveTo>
                  <a:lnTo>
                    <a:pt x="58184" y="6291"/>
                  </a:lnTo>
                  <a:cubicBezTo>
                    <a:pt x="58210" y="6406"/>
                    <a:pt x="58304" y="6494"/>
                    <a:pt x="58420" y="6511"/>
                  </a:cubicBezTo>
                  <a:cubicBezTo>
                    <a:pt x="61950" y="7039"/>
                    <a:pt x="65404" y="7980"/>
                    <a:pt x="68713" y="9316"/>
                  </a:cubicBezTo>
                  <a:cubicBezTo>
                    <a:pt x="68748" y="9331"/>
                    <a:pt x="68784" y="9338"/>
                    <a:pt x="68820" y="9338"/>
                  </a:cubicBezTo>
                  <a:cubicBezTo>
                    <a:pt x="68898" y="9338"/>
                    <a:pt x="68976" y="9305"/>
                    <a:pt x="69031" y="9245"/>
                  </a:cubicBezTo>
                  <a:lnTo>
                    <a:pt x="72980" y="4983"/>
                  </a:lnTo>
                  <a:lnTo>
                    <a:pt x="81722" y="10030"/>
                  </a:lnTo>
                  <a:lnTo>
                    <a:pt x="79987" y="15646"/>
                  </a:lnTo>
                  <a:cubicBezTo>
                    <a:pt x="79951" y="15758"/>
                    <a:pt x="79989" y="15881"/>
                    <a:pt x="80082" y="15955"/>
                  </a:cubicBezTo>
                  <a:cubicBezTo>
                    <a:pt x="82868" y="18177"/>
                    <a:pt x="85386" y="20717"/>
                    <a:pt x="87585" y="23522"/>
                  </a:cubicBezTo>
                  <a:cubicBezTo>
                    <a:pt x="87640" y="23592"/>
                    <a:pt x="87723" y="23631"/>
                    <a:pt x="87809" y="23631"/>
                  </a:cubicBezTo>
                  <a:cubicBezTo>
                    <a:pt x="87838" y="23631"/>
                    <a:pt x="87867" y="23627"/>
                    <a:pt x="87895" y="23618"/>
                  </a:cubicBezTo>
                  <a:lnTo>
                    <a:pt x="93458" y="21898"/>
                  </a:lnTo>
                  <a:lnTo>
                    <a:pt x="98505" y="30640"/>
                  </a:lnTo>
                  <a:lnTo>
                    <a:pt x="94201" y="34629"/>
                  </a:lnTo>
                  <a:cubicBezTo>
                    <a:pt x="94114" y="34709"/>
                    <a:pt x="94085" y="34834"/>
                    <a:pt x="94129" y="34944"/>
                  </a:cubicBezTo>
                  <a:cubicBezTo>
                    <a:pt x="95435" y="38263"/>
                    <a:pt x="96345" y="41725"/>
                    <a:pt x="96841" y="45257"/>
                  </a:cubicBezTo>
                  <a:cubicBezTo>
                    <a:pt x="96858" y="45375"/>
                    <a:pt x="96945" y="45470"/>
                    <a:pt x="97062" y="45496"/>
                  </a:cubicBezTo>
                  <a:lnTo>
                    <a:pt x="102733" y="46786"/>
                  </a:lnTo>
                  <a:lnTo>
                    <a:pt x="102733" y="56880"/>
                  </a:lnTo>
                  <a:lnTo>
                    <a:pt x="97014" y="58182"/>
                  </a:lnTo>
                  <a:cubicBezTo>
                    <a:pt x="96900" y="58208"/>
                    <a:pt x="96812" y="58302"/>
                    <a:pt x="96794" y="58419"/>
                  </a:cubicBezTo>
                  <a:cubicBezTo>
                    <a:pt x="96274" y="61925"/>
                    <a:pt x="95330" y="65388"/>
                    <a:pt x="93989" y="68712"/>
                  </a:cubicBezTo>
                  <a:cubicBezTo>
                    <a:pt x="93945" y="68822"/>
                    <a:pt x="93973" y="68948"/>
                    <a:pt x="94061" y="69029"/>
                  </a:cubicBezTo>
                  <a:lnTo>
                    <a:pt x="98323" y="72978"/>
                  </a:lnTo>
                  <a:lnTo>
                    <a:pt x="93275" y="81721"/>
                  </a:lnTo>
                  <a:lnTo>
                    <a:pt x="87659" y="79986"/>
                  </a:lnTo>
                  <a:cubicBezTo>
                    <a:pt x="87631" y="79977"/>
                    <a:pt x="87603" y="79973"/>
                    <a:pt x="87574" y="79973"/>
                  </a:cubicBezTo>
                  <a:cubicBezTo>
                    <a:pt x="87489" y="79973"/>
                    <a:pt x="87406" y="80011"/>
                    <a:pt x="87351" y="80080"/>
                  </a:cubicBezTo>
                  <a:cubicBezTo>
                    <a:pt x="85128" y="82867"/>
                    <a:pt x="82589" y="85385"/>
                    <a:pt x="79783" y="87584"/>
                  </a:cubicBezTo>
                  <a:cubicBezTo>
                    <a:pt x="79690" y="87658"/>
                    <a:pt x="79651" y="87781"/>
                    <a:pt x="79686" y="87895"/>
                  </a:cubicBezTo>
                  <a:lnTo>
                    <a:pt x="81406" y="93458"/>
                  </a:lnTo>
                  <a:lnTo>
                    <a:pt x="72664" y="98504"/>
                  </a:lnTo>
                  <a:lnTo>
                    <a:pt x="68676" y="94200"/>
                  </a:lnTo>
                  <a:cubicBezTo>
                    <a:pt x="68621" y="94140"/>
                    <a:pt x="68544" y="94108"/>
                    <a:pt x="68465" y="94108"/>
                  </a:cubicBezTo>
                  <a:cubicBezTo>
                    <a:pt x="68430" y="94108"/>
                    <a:pt x="68394" y="94114"/>
                    <a:pt x="68360" y="94127"/>
                  </a:cubicBezTo>
                  <a:cubicBezTo>
                    <a:pt x="65041" y="95434"/>
                    <a:pt x="61581" y="96345"/>
                    <a:pt x="58049" y="96842"/>
                  </a:cubicBezTo>
                  <a:cubicBezTo>
                    <a:pt x="57931" y="96858"/>
                    <a:pt x="57835" y="96946"/>
                    <a:pt x="57809" y="97061"/>
                  </a:cubicBezTo>
                  <a:lnTo>
                    <a:pt x="56518" y="102733"/>
                  </a:lnTo>
                  <a:lnTo>
                    <a:pt x="46424" y="102733"/>
                  </a:lnTo>
                  <a:lnTo>
                    <a:pt x="45124" y="97014"/>
                  </a:lnTo>
                  <a:cubicBezTo>
                    <a:pt x="45098" y="96898"/>
                    <a:pt x="45004" y="96810"/>
                    <a:pt x="44887" y="96794"/>
                  </a:cubicBezTo>
                  <a:cubicBezTo>
                    <a:pt x="41380" y="96274"/>
                    <a:pt x="37916" y="95328"/>
                    <a:pt x="34595" y="93989"/>
                  </a:cubicBezTo>
                  <a:cubicBezTo>
                    <a:pt x="34560" y="93974"/>
                    <a:pt x="34523" y="93968"/>
                    <a:pt x="34487" y="93968"/>
                  </a:cubicBezTo>
                  <a:cubicBezTo>
                    <a:pt x="34409" y="93968"/>
                    <a:pt x="34332" y="94000"/>
                    <a:pt x="34277" y="94059"/>
                  </a:cubicBezTo>
                  <a:lnTo>
                    <a:pt x="30328" y="98321"/>
                  </a:lnTo>
                  <a:lnTo>
                    <a:pt x="21586" y="93275"/>
                  </a:lnTo>
                  <a:lnTo>
                    <a:pt x="23321" y="87659"/>
                  </a:lnTo>
                  <a:cubicBezTo>
                    <a:pt x="23356" y="87547"/>
                    <a:pt x="23318" y="87424"/>
                    <a:pt x="23226" y="87350"/>
                  </a:cubicBezTo>
                  <a:cubicBezTo>
                    <a:pt x="20439" y="85128"/>
                    <a:pt x="17922" y="82589"/>
                    <a:pt x="15723" y="79784"/>
                  </a:cubicBezTo>
                  <a:cubicBezTo>
                    <a:pt x="15667" y="79714"/>
                    <a:pt x="15583" y="79674"/>
                    <a:pt x="15496" y="79674"/>
                  </a:cubicBezTo>
                  <a:cubicBezTo>
                    <a:pt x="15468" y="79674"/>
                    <a:pt x="15439" y="79678"/>
                    <a:pt x="15411" y="79687"/>
                  </a:cubicBezTo>
                  <a:lnTo>
                    <a:pt x="9850" y="81407"/>
                  </a:lnTo>
                  <a:lnTo>
                    <a:pt x="4801" y="72665"/>
                  </a:lnTo>
                  <a:lnTo>
                    <a:pt x="9106" y="68676"/>
                  </a:lnTo>
                  <a:cubicBezTo>
                    <a:pt x="9193" y="68596"/>
                    <a:pt x="9222" y="68471"/>
                    <a:pt x="9179" y="68361"/>
                  </a:cubicBezTo>
                  <a:cubicBezTo>
                    <a:pt x="7872" y="65042"/>
                    <a:pt x="6961" y="61581"/>
                    <a:pt x="6464" y="58048"/>
                  </a:cubicBezTo>
                  <a:cubicBezTo>
                    <a:pt x="6448" y="57930"/>
                    <a:pt x="6360" y="57836"/>
                    <a:pt x="6244" y="57809"/>
                  </a:cubicBezTo>
                  <a:lnTo>
                    <a:pt x="573" y="56519"/>
                  </a:lnTo>
                  <a:lnTo>
                    <a:pt x="573" y="46424"/>
                  </a:lnTo>
                  <a:lnTo>
                    <a:pt x="6292" y="45122"/>
                  </a:lnTo>
                  <a:cubicBezTo>
                    <a:pt x="6407" y="45097"/>
                    <a:pt x="6494" y="45003"/>
                    <a:pt x="6511" y="44886"/>
                  </a:cubicBezTo>
                  <a:cubicBezTo>
                    <a:pt x="7032" y="41379"/>
                    <a:pt x="7977" y="37916"/>
                    <a:pt x="9317" y="34594"/>
                  </a:cubicBezTo>
                  <a:cubicBezTo>
                    <a:pt x="9362" y="34484"/>
                    <a:pt x="9333" y="34358"/>
                    <a:pt x="9246" y="34277"/>
                  </a:cubicBezTo>
                  <a:lnTo>
                    <a:pt x="4983" y="30327"/>
                  </a:lnTo>
                  <a:lnTo>
                    <a:pt x="10031" y="21584"/>
                  </a:lnTo>
                  <a:lnTo>
                    <a:pt x="15646" y="23321"/>
                  </a:lnTo>
                  <a:cubicBezTo>
                    <a:pt x="15674" y="23329"/>
                    <a:pt x="15702" y="23333"/>
                    <a:pt x="15730" y="23333"/>
                  </a:cubicBezTo>
                  <a:cubicBezTo>
                    <a:pt x="15816" y="23333"/>
                    <a:pt x="15899" y="23295"/>
                    <a:pt x="15955" y="23226"/>
                  </a:cubicBezTo>
                  <a:cubicBezTo>
                    <a:pt x="18177" y="20439"/>
                    <a:pt x="20717" y="17922"/>
                    <a:pt x="23522" y="15722"/>
                  </a:cubicBezTo>
                  <a:cubicBezTo>
                    <a:pt x="23616" y="15648"/>
                    <a:pt x="23654" y="15526"/>
                    <a:pt x="23619" y="15412"/>
                  </a:cubicBezTo>
                  <a:lnTo>
                    <a:pt x="21899" y="9850"/>
                  </a:lnTo>
                  <a:lnTo>
                    <a:pt x="30642" y="4801"/>
                  </a:lnTo>
                  <a:lnTo>
                    <a:pt x="34630" y="9106"/>
                  </a:lnTo>
                  <a:cubicBezTo>
                    <a:pt x="34685" y="9166"/>
                    <a:pt x="34762" y="9198"/>
                    <a:pt x="34841" y="9198"/>
                  </a:cubicBezTo>
                  <a:cubicBezTo>
                    <a:pt x="34876" y="9198"/>
                    <a:pt x="34912" y="9192"/>
                    <a:pt x="34946" y="9179"/>
                  </a:cubicBezTo>
                  <a:cubicBezTo>
                    <a:pt x="38263" y="7872"/>
                    <a:pt x="41725" y="6960"/>
                    <a:pt x="45257" y="6465"/>
                  </a:cubicBezTo>
                  <a:cubicBezTo>
                    <a:pt x="45376" y="6449"/>
                    <a:pt x="45471" y="6361"/>
                    <a:pt x="45498" y="6244"/>
                  </a:cubicBezTo>
                  <a:lnTo>
                    <a:pt x="46789" y="573"/>
                  </a:lnTo>
                  <a:close/>
                  <a:moveTo>
                    <a:pt x="46558" y="0"/>
                  </a:moveTo>
                  <a:cubicBezTo>
                    <a:pt x="46424" y="0"/>
                    <a:pt x="46309" y="93"/>
                    <a:pt x="46280" y="223"/>
                  </a:cubicBezTo>
                  <a:lnTo>
                    <a:pt x="44982" y="5924"/>
                  </a:lnTo>
                  <a:cubicBezTo>
                    <a:pt x="41537" y="6424"/>
                    <a:pt x="38161" y="7313"/>
                    <a:pt x="34917" y="8574"/>
                  </a:cubicBezTo>
                  <a:lnTo>
                    <a:pt x="30907" y="4245"/>
                  </a:lnTo>
                  <a:cubicBezTo>
                    <a:pt x="30851" y="4185"/>
                    <a:pt x="30774" y="4154"/>
                    <a:pt x="30696" y="4154"/>
                  </a:cubicBezTo>
                  <a:cubicBezTo>
                    <a:pt x="30647" y="4154"/>
                    <a:pt x="30597" y="4166"/>
                    <a:pt x="30553" y="4191"/>
                  </a:cubicBezTo>
                  <a:lnTo>
                    <a:pt x="21414" y="9468"/>
                  </a:lnTo>
                  <a:cubicBezTo>
                    <a:pt x="21299" y="9535"/>
                    <a:pt x="21244" y="9673"/>
                    <a:pt x="21285" y="9800"/>
                  </a:cubicBezTo>
                  <a:lnTo>
                    <a:pt x="23013" y="15394"/>
                  </a:lnTo>
                  <a:cubicBezTo>
                    <a:pt x="20286" y="17550"/>
                    <a:pt x="17810" y="20006"/>
                    <a:pt x="15629" y="22716"/>
                  </a:cubicBezTo>
                  <a:lnTo>
                    <a:pt x="9982" y="20970"/>
                  </a:lnTo>
                  <a:cubicBezTo>
                    <a:pt x="9954" y="20961"/>
                    <a:pt x="9925" y="20957"/>
                    <a:pt x="9896" y="20957"/>
                  </a:cubicBezTo>
                  <a:cubicBezTo>
                    <a:pt x="9797" y="20957"/>
                    <a:pt x="9701" y="21010"/>
                    <a:pt x="9649" y="21099"/>
                  </a:cubicBezTo>
                  <a:lnTo>
                    <a:pt x="4373" y="30238"/>
                  </a:lnTo>
                  <a:cubicBezTo>
                    <a:pt x="4306" y="30354"/>
                    <a:pt x="4328" y="30500"/>
                    <a:pt x="4427" y="30592"/>
                  </a:cubicBezTo>
                  <a:lnTo>
                    <a:pt x="8712" y="34562"/>
                  </a:lnTo>
                  <a:cubicBezTo>
                    <a:pt x="7422" y="37796"/>
                    <a:pt x="6503" y="41166"/>
                    <a:pt x="5975" y="44608"/>
                  </a:cubicBezTo>
                  <a:lnTo>
                    <a:pt x="224" y="45916"/>
                  </a:lnTo>
                  <a:cubicBezTo>
                    <a:pt x="93" y="45945"/>
                    <a:pt x="0" y="46061"/>
                    <a:pt x="0" y="46195"/>
                  </a:cubicBezTo>
                  <a:lnTo>
                    <a:pt x="0" y="56747"/>
                  </a:lnTo>
                  <a:cubicBezTo>
                    <a:pt x="0" y="56881"/>
                    <a:pt x="93" y="56997"/>
                    <a:pt x="224" y="57027"/>
                  </a:cubicBezTo>
                  <a:lnTo>
                    <a:pt x="5925" y="58324"/>
                  </a:lnTo>
                  <a:cubicBezTo>
                    <a:pt x="6425" y="61768"/>
                    <a:pt x="7313" y="65145"/>
                    <a:pt x="8574" y="68389"/>
                  </a:cubicBezTo>
                  <a:lnTo>
                    <a:pt x="4245" y="72400"/>
                  </a:lnTo>
                  <a:cubicBezTo>
                    <a:pt x="4148" y="72490"/>
                    <a:pt x="4125" y="72637"/>
                    <a:pt x="4192" y="72753"/>
                  </a:cubicBezTo>
                  <a:lnTo>
                    <a:pt x="9468" y="81891"/>
                  </a:lnTo>
                  <a:cubicBezTo>
                    <a:pt x="9521" y="81982"/>
                    <a:pt x="9616" y="82035"/>
                    <a:pt x="9716" y="82035"/>
                  </a:cubicBezTo>
                  <a:cubicBezTo>
                    <a:pt x="9744" y="82035"/>
                    <a:pt x="9772" y="82030"/>
                    <a:pt x="9800" y="82022"/>
                  </a:cubicBezTo>
                  <a:lnTo>
                    <a:pt x="15394" y="80292"/>
                  </a:lnTo>
                  <a:cubicBezTo>
                    <a:pt x="17550" y="83019"/>
                    <a:pt x="20008" y="85496"/>
                    <a:pt x="22716" y="87677"/>
                  </a:cubicBezTo>
                  <a:lnTo>
                    <a:pt x="20970" y="93323"/>
                  </a:lnTo>
                  <a:cubicBezTo>
                    <a:pt x="20931" y="93452"/>
                    <a:pt x="20984" y="93590"/>
                    <a:pt x="21101" y="93657"/>
                  </a:cubicBezTo>
                  <a:lnTo>
                    <a:pt x="30239" y="98932"/>
                  </a:lnTo>
                  <a:cubicBezTo>
                    <a:pt x="30284" y="98958"/>
                    <a:pt x="30333" y="98971"/>
                    <a:pt x="30382" y="98971"/>
                  </a:cubicBezTo>
                  <a:cubicBezTo>
                    <a:pt x="30460" y="98971"/>
                    <a:pt x="30536" y="98939"/>
                    <a:pt x="30592" y="98879"/>
                  </a:cubicBezTo>
                  <a:lnTo>
                    <a:pt x="34563" y="94594"/>
                  </a:lnTo>
                  <a:cubicBezTo>
                    <a:pt x="37797" y="95884"/>
                    <a:pt x="41167" y="96802"/>
                    <a:pt x="44608" y="97332"/>
                  </a:cubicBezTo>
                  <a:lnTo>
                    <a:pt x="45916" y="103082"/>
                  </a:lnTo>
                  <a:cubicBezTo>
                    <a:pt x="45946" y="103213"/>
                    <a:pt x="46062" y="103305"/>
                    <a:pt x="46196" y="103305"/>
                  </a:cubicBezTo>
                  <a:lnTo>
                    <a:pt x="56748" y="103305"/>
                  </a:lnTo>
                  <a:cubicBezTo>
                    <a:pt x="56881" y="103305"/>
                    <a:pt x="56996" y="103213"/>
                    <a:pt x="57026" y="103083"/>
                  </a:cubicBezTo>
                  <a:lnTo>
                    <a:pt x="58323" y="97381"/>
                  </a:lnTo>
                  <a:cubicBezTo>
                    <a:pt x="61768" y="96881"/>
                    <a:pt x="65144" y="95992"/>
                    <a:pt x="68388" y="94731"/>
                  </a:cubicBezTo>
                  <a:lnTo>
                    <a:pt x="72399" y="99061"/>
                  </a:lnTo>
                  <a:cubicBezTo>
                    <a:pt x="72455" y="99121"/>
                    <a:pt x="72531" y="99152"/>
                    <a:pt x="72609" y="99152"/>
                  </a:cubicBezTo>
                  <a:cubicBezTo>
                    <a:pt x="72658" y="99152"/>
                    <a:pt x="72707" y="99140"/>
                    <a:pt x="72752" y="99114"/>
                  </a:cubicBezTo>
                  <a:lnTo>
                    <a:pt x="81891" y="93838"/>
                  </a:lnTo>
                  <a:cubicBezTo>
                    <a:pt x="82007" y="93771"/>
                    <a:pt x="82061" y="93632"/>
                    <a:pt x="82022" y="93505"/>
                  </a:cubicBezTo>
                  <a:lnTo>
                    <a:pt x="80292" y="87913"/>
                  </a:lnTo>
                  <a:cubicBezTo>
                    <a:pt x="83019" y="85755"/>
                    <a:pt x="85496" y="83299"/>
                    <a:pt x="87677" y="80589"/>
                  </a:cubicBezTo>
                  <a:lnTo>
                    <a:pt x="93324" y="82336"/>
                  </a:lnTo>
                  <a:cubicBezTo>
                    <a:pt x="93351" y="82345"/>
                    <a:pt x="93380" y="82349"/>
                    <a:pt x="93407" y="82349"/>
                  </a:cubicBezTo>
                  <a:cubicBezTo>
                    <a:pt x="93508" y="82349"/>
                    <a:pt x="93604" y="82296"/>
                    <a:pt x="93657" y="82206"/>
                  </a:cubicBezTo>
                  <a:lnTo>
                    <a:pt x="98932" y="73067"/>
                  </a:lnTo>
                  <a:cubicBezTo>
                    <a:pt x="98999" y="72952"/>
                    <a:pt x="98977" y="72805"/>
                    <a:pt x="98879" y="72713"/>
                  </a:cubicBezTo>
                  <a:lnTo>
                    <a:pt x="94594" y="68743"/>
                  </a:lnTo>
                  <a:cubicBezTo>
                    <a:pt x="95884" y="65509"/>
                    <a:pt x="96802" y="62139"/>
                    <a:pt x="97332" y="58699"/>
                  </a:cubicBezTo>
                  <a:lnTo>
                    <a:pt x="103083" y="57389"/>
                  </a:lnTo>
                  <a:cubicBezTo>
                    <a:pt x="103214" y="57359"/>
                    <a:pt x="103306" y="57243"/>
                    <a:pt x="103306" y="57110"/>
                  </a:cubicBezTo>
                  <a:lnTo>
                    <a:pt x="103306" y="46558"/>
                  </a:lnTo>
                  <a:cubicBezTo>
                    <a:pt x="103306" y="46424"/>
                    <a:pt x="103214" y="46308"/>
                    <a:pt x="103083" y="46278"/>
                  </a:cubicBezTo>
                  <a:lnTo>
                    <a:pt x="97382" y="44981"/>
                  </a:lnTo>
                  <a:cubicBezTo>
                    <a:pt x="96882" y="41537"/>
                    <a:pt x="95994" y="38160"/>
                    <a:pt x="94733" y="34916"/>
                  </a:cubicBezTo>
                  <a:lnTo>
                    <a:pt x="99062" y="30905"/>
                  </a:lnTo>
                  <a:cubicBezTo>
                    <a:pt x="99159" y="30814"/>
                    <a:pt x="99181" y="30668"/>
                    <a:pt x="99114" y="30553"/>
                  </a:cubicBezTo>
                  <a:lnTo>
                    <a:pt x="93838" y="21414"/>
                  </a:lnTo>
                  <a:cubicBezTo>
                    <a:pt x="93786" y="21323"/>
                    <a:pt x="93691" y="21271"/>
                    <a:pt x="93591" y="21271"/>
                  </a:cubicBezTo>
                  <a:cubicBezTo>
                    <a:pt x="93563" y="21271"/>
                    <a:pt x="93534" y="21275"/>
                    <a:pt x="93506" y="21283"/>
                  </a:cubicBezTo>
                  <a:lnTo>
                    <a:pt x="87913" y="23013"/>
                  </a:lnTo>
                  <a:cubicBezTo>
                    <a:pt x="85755" y="20286"/>
                    <a:pt x="83299" y="17809"/>
                    <a:pt x="80590" y="15629"/>
                  </a:cubicBezTo>
                  <a:lnTo>
                    <a:pt x="82337" y="9982"/>
                  </a:lnTo>
                  <a:cubicBezTo>
                    <a:pt x="82376" y="9853"/>
                    <a:pt x="82322" y="9716"/>
                    <a:pt x="82206" y="9649"/>
                  </a:cubicBezTo>
                  <a:lnTo>
                    <a:pt x="73068" y="4372"/>
                  </a:lnTo>
                  <a:cubicBezTo>
                    <a:pt x="73023" y="4347"/>
                    <a:pt x="72974" y="4334"/>
                    <a:pt x="72925" y="4334"/>
                  </a:cubicBezTo>
                  <a:cubicBezTo>
                    <a:pt x="72847" y="4334"/>
                    <a:pt x="72770" y="4366"/>
                    <a:pt x="72714" y="4426"/>
                  </a:cubicBezTo>
                  <a:lnTo>
                    <a:pt x="68744" y="8711"/>
                  </a:lnTo>
                  <a:cubicBezTo>
                    <a:pt x="65496" y="7418"/>
                    <a:pt x="62119" y="6497"/>
                    <a:pt x="58699" y="5974"/>
                  </a:cubicBezTo>
                  <a:lnTo>
                    <a:pt x="57389" y="223"/>
                  </a:lnTo>
                  <a:cubicBezTo>
                    <a:pt x="57360" y="93"/>
                    <a:pt x="57245" y="0"/>
                    <a:pt x="57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2264;p52">
              <a:extLst>
                <a:ext uri="{FF2B5EF4-FFF2-40B4-BE49-F238E27FC236}">
                  <a16:creationId xmlns:a16="http://schemas.microsoft.com/office/drawing/2014/main" id="{E2693DEF-6703-6142-8AEF-DF3340BC7123}"/>
                </a:ext>
              </a:extLst>
            </p:cNvPr>
            <p:cNvSpPr/>
            <p:nvPr/>
          </p:nvSpPr>
          <p:spPr>
            <a:xfrm>
              <a:off x="1545975" y="3288100"/>
              <a:ext cx="912125" cy="845400"/>
            </a:xfrm>
            <a:custGeom>
              <a:avLst/>
              <a:gdLst/>
              <a:ahLst/>
              <a:cxnLst/>
              <a:rect l="l" t="t" r="r" b="b"/>
              <a:pathLst>
                <a:path w="36485" h="33816" extrusionOk="0">
                  <a:moveTo>
                    <a:pt x="17000" y="0"/>
                  </a:moveTo>
                  <a:lnTo>
                    <a:pt x="0" y="6562"/>
                  </a:lnTo>
                  <a:cubicBezTo>
                    <a:pt x="0" y="6562"/>
                    <a:pt x="6407" y="19558"/>
                    <a:pt x="16084" y="26245"/>
                  </a:cubicBezTo>
                  <a:cubicBezTo>
                    <a:pt x="25761" y="32933"/>
                    <a:pt x="36484" y="33815"/>
                    <a:pt x="36484" y="33815"/>
                  </a:cubicBezTo>
                  <a:cubicBezTo>
                    <a:pt x="36484" y="33815"/>
                    <a:pt x="34784" y="32049"/>
                    <a:pt x="31908" y="27255"/>
                  </a:cubicBezTo>
                  <a:cubicBezTo>
                    <a:pt x="29030" y="22459"/>
                    <a:pt x="26153" y="11609"/>
                    <a:pt x="26153" y="11609"/>
                  </a:cubicBez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2265;p52">
              <a:extLst>
                <a:ext uri="{FF2B5EF4-FFF2-40B4-BE49-F238E27FC236}">
                  <a16:creationId xmlns:a16="http://schemas.microsoft.com/office/drawing/2014/main" id="{C71A7E03-A5A3-0F4F-D836-AD57C4A49A79}"/>
                </a:ext>
              </a:extLst>
            </p:cNvPr>
            <p:cNvSpPr/>
            <p:nvPr/>
          </p:nvSpPr>
          <p:spPr>
            <a:xfrm>
              <a:off x="1535000" y="3278675"/>
              <a:ext cx="935700" cy="864350"/>
            </a:xfrm>
            <a:custGeom>
              <a:avLst/>
              <a:gdLst/>
              <a:ahLst/>
              <a:cxnLst/>
              <a:rect l="l" t="t" r="r" b="b"/>
              <a:pathLst>
                <a:path w="37428" h="34574" extrusionOk="0">
                  <a:moveTo>
                    <a:pt x="17315" y="832"/>
                  </a:moveTo>
                  <a:lnTo>
                    <a:pt x="26246" y="12159"/>
                  </a:lnTo>
                  <a:cubicBezTo>
                    <a:pt x="26529" y="13213"/>
                    <a:pt x="29245" y="23197"/>
                    <a:pt x="32022" y="27826"/>
                  </a:cubicBezTo>
                  <a:cubicBezTo>
                    <a:pt x="33888" y="30936"/>
                    <a:pt x="35255" y="32774"/>
                    <a:pt x="36002" y="33700"/>
                  </a:cubicBezTo>
                  <a:cubicBezTo>
                    <a:pt x="33180" y="33305"/>
                    <a:pt x="24565" y="31718"/>
                    <a:pt x="16739" y="26309"/>
                  </a:cubicBezTo>
                  <a:cubicBezTo>
                    <a:pt x="8164" y="20385"/>
                    <a:pt x="2097" y="9302"/>
                    <a:pt x="968" y="7141"/>
                  </a:cubicBezTo>
                  <a:lnTo>
                    <a:pt x="17315" y="832"/>
                  </a:lnTo>
                  <a:close/>
                  <a:moveTo>
                    <a:pt x="17439" y="0"/>
                  </a:moveTo>
                  <a:cubicBezTo>
                    <a:pt x="17393" y="0"/>
                    <a:pt x="17347" y="9"/>
                    <a:pt x="17302" y="26"/>
                  </a:cubicBezTo>
                  <a:lnTo>
                    <a:pt x="302" y="6587"/>
                  </a:lnTo>
                  <a:cubicBezTo>
                    <a:pt x="95" y="6666"/>
                    <a:pt x="1" y="6907"/>
                    <a:pt x="99" y="7107"/>
                  </a:cubicBezTo>
                  <a:cubicBezTo>
                    <a:pt x="163" y="7238"/>
                    <a:pt x="6662" y="20268"/>
                    <a:pt x="16307" y="26934"/>
                  </a:cubicBezTo>
                  <a:cubicBezTo>
                    <a:pt x="25957" y="33601"/>
                    <a:pt x="36784" y="34560"/>
                    <a:pt x="36893" y="34570"/>
                  </a:cubicBezTo>
                  <a:cubicBezTo>
                    <a:pt x="36902" y="34571"/>
                    <a:pt x="36913" y="34572"/>
                    <a:pt x="36923" y="34572"/>
                  </a:cubicBezTo>
                  <a:lnTo>
                    <a:pt x="36923" y="34573"/>
                  </a:lnTo>
                  <a:cubicBezTo>
                    <a:pt x="37258" y="34572"/>
                    <a:pt x="37428" y="34172"/>
                    <a:pt x="37196" y="33931"/>
                  </a:cubicBezTo>
                  <a:cubicBezTo>
                    <a:pt x="37180" y="33912"/>
                    <a:pt x="35484" y="32125"/>
                    <a:pt x="32672" y="27437"/>
                  </a:cubicBezTo>
                  <a:cubicBezTo>
                    <a:pt x="29856" y="22744"/>
                    <a:pt x="26988" y="11997"/>
                    <a:pt x="26959" y="11890"/>
                  </a:cubicBezTo>
                  <a:cubicBezTo>
                    <a:pt x="26946" y="11840"/>
                    <a:pt x="26922" y="11793"/>
                    <a:pt x="26891" y="11752"/>
                  </a:cubicBezTo>
                  <a:lnTo>
                    <a:pt x="17736" y="144"/>
                  </a:lnTo>
                  <a:cubicBezTo>
                    <a:pt x="17663" y="51"/>
                    <a:pt x="17552" y="0"/>
                    <a:pt x="1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2266;p52">
              <a:extLst>
                <a:ext uri="{FF2B5EF4-FFF2-40B4-BE49-F238E27FC236}">
                  <a16:creationId xmlns:a16="http://schemas.microsoft.com/office/drawing/2014/main" id="{F094B304-3150-CA8D-BD7C-B392C3E7379D}"/>
                </a:ext>
              </a:extLst>
            </p:cNvPr>
            <p:cNvSpPr/>
            <p:nvPr/>
          </p:nvSpPr>
          <p:spPr>
            <a:xfrm>
              <a:off x="2218250" y="3556350"/>
              <a:ext cx="104375" cy="173675"/>
            </a:xfrm>
            <a:custGeom>
              <a:avLst/>
              <a:gdLst/>
              <a:ahLst/>
              <a:cxnLst/>
              <a:rect l="l" t="t" r="r" b="b"/>
              <a:pathLst>
                <a:path w="4175" h="6947" extrusionOk="0">
                  <a:moveTo>
                    <a:pt x="4174" y="1"/>
                  </a:moveTo>
                  <a:lnTo>
                    <a:pt x="0" y="2212"/>
                  </a:lnTo>
                  <a:cubicBezTo>
                    <a:pt x="0" y="2212"/>
                    <a:pt x="1965" y="6386"/>
                    <a:pt x="2702" y="6877"/>
                  </a:cubicBezTo>
                  <a:cubicBezTo>
                    <a:pt x="2773" y="6925"/>
                    <a:pt x="2836" y="6947"/>
                    <a:pt x="2892" y="6947"/>
                  </a:cubicBezTo>
                  <a:cubicBezTo>
                    <a:pt x="3417" y="6947"/>
                    <a:pt x="3327" y="4993"/>
                    <a:pt x="3439" y="3439"/>
                  </a:cubicBezTo>
                  <a:cubicBezTo>
                    <a:pt x="3561" y="1720"/>
                    <a:pt x="4174" y="1"/>
                    <a:pt x="4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2267;p52">
              <a:extLst>
                <a:ext uri="{FF2B5EF4-FFF2-40B4-BE49-F238E27FC236}">
                  <a16:creationId xmlns:a16="http://schemas.microsoft.com/office/drawing/2014/main" id="{DA272F74-710E-BF06-8A67-C1C44E3BE571}"/>
                </a:ext>
              </a:extLst>
            </p:cNvPr>
            <p:cNvSpPr/>
            <p:nvPr/>
          </p:nvSpPr>
          <p:spPr>
            <a:xfrm>
              <a:off x="2210150" y="3549200"/>
              <a:ext cx="121000" cy="187975"/>
            </a:xfrm>
            <a:custGeom>
              <a:avLst/>
              <a:gdLst/>
              <a:ahLst/>
              <a:cxnLst/>
              <a:rect l="l" t="t" r="r" b="b"/>
              <a:pathLst>
                <a:path w="4840" h="7519" extrusionOk="0">
                  <a:moveTo>
                    <a:pt x="4015" y="867"/>
                  </a:moveTo>
                  <a:lnTo>
                    <a:pt x="4015" y="867"/>
                  </a:lnTo>
                  <a:cubicBezTo>
                    <a:pt x="3820" y="1536"/>
                    <a:pt x="3554" y="2614"/>
                    <a:pt x="3476" y="3705"/>
                  </a:cubicBezTo>
                  <a:cubicBezTo>
                    <a:pt x="3449" y="4078"/>
                    <a:pt x="3434" y="4475"/>
                    <a:pt x="3419" y="4862"/>
                  </a:cubicBezTo>
                  <a:cubicBezTo>
                    <a:pt x="3391" y="5592"/>
                    <a:pt x="3350" y="6679"/>
                    <a:pt x="3190" y="6930"/>
                  </a:cubicBezTo>
                  <a:cubicBezTo>
                    <a:pt x="3189" y="6928"/>
                    <a:pt x="3186" y="6926"/>
                    <a:pt x="3184" y="6925"/>
                  </a:cubicBezTo>
                  <a:cubicBezTo>
                    <a:pt x="2720" y="6615"/>
                    <a:pt x="1464" y="4220"/>
                    <a:pt x="700" y="2622"/>
                  </a:cubicBezTo>
                  <a:lnTo>
                    <a:pt x="4015" y="867"/>
                  </a:lnTo>
                  <a:close/>
                  <a:moveTo>
                    <a:pt x="4500" y="0"/>
                  </a:moveTo>
                  <a:cubicBezTo>
                    <a:pt x="4456" y="0"/>
                    <a:pt x="4410" y="11"/>
                    <a:pt x="4365" y="34"/>
                  </a:cubicBezTo>
                  <a:lnTo>
                    <a:pt x="190" y="2244"/>
                  </a:lnTo>
                  <a:cubicBezTo>
                    <a:pt x="55" y="2316"/>
                    <a:pt x="0" y="2481"/>
                    <a:pt x="65" y="2619"/>
                  </a:cubicBezTo>
                  <a:cubicBezTo>
                    <a:pt x="398" y="3328"/>
                    <a:pt x="2102" y="6891"/>
                    <a:pt x="2867" y="7402"/>
                  </a:cubicBezTo>
                  <a:cubicBezTo>
                    <a:pt x="2999" y="7490"/>
                    <a:pt x="3118" y="7518"/>
                    <a:pt x="3217" y="7518"/>
                  </a:cubicBezTo>
                  <a:cubicBezTo>
                    <a:pt x="3293" y="7518"/>
                    <a:pt x="3368" y="7501"/>
                    <a:pt x="3436" y="7466"/>
                  </a:cubicBezTo>
                  <a:cubicBezTo>
                    <a:pt x="3882" y="7238"/>
                    <a:pt x="3933" y="6424"/>
                    <a:pt x="3992" y="4883"/>
                  </a:cubicBezTo>
                  <a:cubicBezTo>
                    <a:pt x="4007" y="4502"/>
                    <a:pt x="4022" y="4113"/>
                    <a:pt x="4047" y="3745"/>
                  </a:cubicBezTo>
                  <a:cubicBezTo>
                    <a:pt x="4166" y="2087"/>
                    <a:pt x="4763" y="400"/>
                    <a:pt x="4769" y="383"/>
                  </a:cubicBezTo>
                  <a:cubicBezTo>
                    <a:pt x="4840" y="185"/>
                    <a:pt x="4684" y="0"/>
                    <a:pt x="4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2268;p52">
              <a:extLst>
                <a:ext uri="{FF2B5EF4-FFF2-40B4-BE49-F238E27FC236}">
                  <a16:creationId xmlns:a16="http://schemas.microsoft.com/office/drawing/2014/main" id="{AB66ADF5-4381-9F4A-BD6A-B6C501D345C5}"/>
                </a:ext>
              </a:extLst>
            </p:cNvPr>
            <p:cNvSpPr/>
            <p:nvPr/>
          </p:nvSpPr>
          <p:spPr>
            <a:xfrm>
              <a:off x="2067825" y="3350700"/>
              <a:ext cx="254800" cy="319250"/>
            </a:xfrm>
            <a:custGeom>
              <a:avLst/>
              <a:gdLst/>
              <a:ahLst/>
              <a:cxnLst/>
              <a:rect l="l" t="t" r="r" b="b"/>
              <a:pathLst>
                <a:path w="10192" h="12770" extrusionOk="0">
                  <a:moveTo>
                    <a:pt x="3439" y="0"/>
                  </a:moveTo>
                  <a:lnTo>
                    <a:pt x="0" y="4788"/>
                  </a:lnTo>
                  <a:lnTo>
                    <a:pt x="4421" y="12770"/>
                  </a:lnTo>
                  <a:lnTo>
                    <a:pt x="10191" y="8227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2269;p52">
              <a:extLst>
                <a:ext uri="{FF2B5EF4-FFF2-40B4-BE49-F238E27FC236}">
                  <a16:creationId xmlns:a16="http://schemas.microsoft.com/office/drawing/2014/main" id="{E0B34084-E502-17DB-3D35-9CB2C832766A}"/>
                </a:ext>
              </a:extLst>
            </p:cNvPr>
            <p:cNvSpPr/>
            <p:nvPr/>
          </p:nvSpPr>
          <p:spPr>
            <a:xfrm>
              <a:off x="2060225" y="3343525"/>
              <a:ext cx="270500" cy="333600"/>
            </a:xfrm>
            <a:custGeom>
              <a:avLst/>
              <a:gdLst/>
              <a:ahLst/>
              <a:cxnLst/>
              <a:rect l="l" t="t" r="r" b="b"/>
              <a:pathLst>
                <a:path w="10820" h="13344" extrusionOk="0">
                  <a:moveTo>
                    <a:pt x="3758" y="757"/>
                  </a:moveTo>
                  <a:lnTo>
                    <a:pt x="10089" y="8470"/>
                  </a:lnTo>
                  <a:lnTo>
                    <a:pt x="4813" y="12624"/>
                  </a:lnTo>
                  <a:lnTo>
                    <a:pt x="643" y="5096"/>
                  </a:lnTo>
                  <a:lnTo>
                    <a:pt x="3758" y="757"/>
                  </a:lnTo>
                  <a:close/>
                  <a:moveTo>
                    <a:pt x="3733" y="0"/>
                  </a:moveTo>
                  <a:cubicBezTo>
                    <a:pt x="3644" y="4"/>
                    <a:pt x="3562" y="48"/>
                    <a:pt x="3510" y="119"/>
                  </a:cubicBezTo>
                  <a:lnTo>
                    <a:pt x="72" y="4909"/>
                  </a:lnTo>
                  <a:cubicBezTo>
                    <a:pt x="7" y="4999"/>
                    <a:pt x="0" y="5118"/>
                    <a:pt x="53" y="5214"/>
                  </a:cubicBezTo>
                  <a:lnTo>
                    <a:pt x="4474" y="13196"/>
                  </a:lnTo>
                  <a:cubicBezTo>
                    <a:pt x="4515" y="13270"/>
                    <a:pt x="4586" y="13322"/>
                    <a:pt x="4668" y="13338"/>
                  </a:cubicBezTo>
                  <a:cubicBezTo>
                    <a:pt x="4687" y="13341"/>
                    <a:pt x="4705" y="13344"/>
                    <a:pt x="4725" y="13344"/>
                  </a:cubicBezTo>
                  <a:cubicBezTo>
                    <a:pt x="4788" y="13344"/>
                    <a:pt x="4851" y="13322"/>
                    <a:pt x="4902" y="13282"/>
                  </a:cubicBezTo>
                  <a:lnTo>
                    <a:pt x="10672" y="8738"/>
                  </a:lnTo>
                  <a:cubicBezTo>
                    <a:pt x="10799" y="8640"/>
                    <a:pt x="10819" y="8456"/>
                    <a:pt x="10716" y="8332"/>
                  </a:cubicBezTo>
                  <a:lnTo>
                    <a:pt x="3964" y="105"/>
                  </a:lnTo>
                  <a:cubicBezTo>
                    <a:pt x="3907" y="36"/>
                    <a:pt x="3820" y="7"/>
                    <a:pt x="3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2270;p52">
              <a:extLst>
                <a:ext uri="{FF2B5EF4-FFF2-40B4-BE49-F238E27FC236}">
                  <a16:creationId xmlns:a16="http://schemas.microsoft.com/office/drawing/2014/main" id="{0CE40871-FCD0-461B-A908-EB5D5CC45E9F}"/>
                </a:ext>
              </a:extLst>
            </p:cNvPr>
            <p:cNvSpPr/>
            <p:nvPr/>
          </p:nvSpPr>
          <p:spPr>
            <a:xfrm>
              <a:off x="2021775" y="2902500"/>
              <a:ext cx="325425" cy="627250"/>
            </a:xfrm>
            <a:custGeom>
              <a:avLst/>
              <a:gdLst/>
              <a:ahLst/>
              <a:cxnLst/>
              <a:rect l="l" t="t" r="r" b="b"/>
              <a:pathLst>
                <a:path w="13017" h="25090" extrusionOk="0">
                  <a:moveTo>
                    <a:pt x="5281" y="1"/>
                  </a:moveTo>
                  <a:cubicBezTo>
                    <a:pt x="5281" y="1"/>
                    <a:pt x="3439" y="6140"/>
                    <a:pt x="1965" y="9455"/>
                  </a:cubicBezTo>
                  <a:cubicBezTo>
                    <a:pt x="492" y="12771"/>
                    <a:pt x="1" y="14490"/>
                    <a:pt x="1" y="14490"/>
                  </a:cubicBezTo>
                  <a:cubicBezTo>
                    <a:pt x="1" y="14490"/>
                    <a:pt x="246" y="16577"/>
                    <a:pt x="1842" y="19892"/>
                  </a:cubicBezTo>
                  <a:cubicBezTo>
                    <a:pt x="3322" y="22966"/>
                    <a:pt x="4591" y="25090"/>
                    <a:pt x="4866" y="25090"/>
                  </a:cubicBezTo>
                  <a:cubicBezTo>
                    <a:pt x="4887" y="25090"/>
                    <a:pt x="4903" y="25077"/>
                    <a:pt x="4912" y="25050"/>
                  </a:cubicBezTo>
                  <a:cubicBezTo>
                    <a:pt x="5034" y="24681"/>
                    <a:pt x="4176" y="22226"/>
                    <a:pt x="7737" y="17804"/>
                  </a:cubicBezTo>
                  <a:cubicBezTo>
                    <a:pt x="11298" y="13384"/>
                    <a:pt x="13017" y="11419"/>
                    <a:pt x="13017" y="11419"/>
                  </a:cubicBezTo>
                  <a:lnTo>
                    <a:pt x="5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2271;p52">
              <a:extLst>
                <a:ext uri="{FF2B5EF4-FFF2-40B4-BE49-F238E27FC236}">
                  <a16:creationId xmlns:a16="http://schemas.microsoft.com/office/drawing/2014/main" id="{7A1EA91A-1F5B-3379-0BC0-352EE8A5D172}"/>
                </a:ext>
              </a:extLst>
            </p:cNvPr>
            <p:cNvSpPr/>
            <p:nvPr/>
          </p:nvSpPr>
          <p:spPr>
            <a:xfrm>
              <a:off x="2014550" y="2895325"/>
              <a:ext cx="340375" cy="641600"/>
            </a:xfrm>
            <a:custGeom>
              <a:avLst/>
              <a:gdLst/>
              <a:ahLst/>
              <a:cxnLst/>
              <a:rect l="l" t="t" r="r" b="b"/>
              <a:pathLst>
                <a:path w="13615" h="25664" extrusionOk="0">
                  <a:moveTo>
                    <a:pt x="5668" y="945"/>
                  </a:moveTo>
                  <a:lnTo>
                    <a:pt x="12945" y="11687"/>
                  </a:lnTo>
                  <a:cubicBezTo>
                    <a:pt x="12460" y="12249"/>
                    <a:pt x="10755" y="14247"/>
                    <a:pt x="7802" y="17913"/>
                  </a:cubicBezTo>
                  <a:cubicBezTo>
                    <a:pt x="5055" y="21324"/>
                    <a:pt x="4880" y="23611"/>
                    <a:pt x="4907" y="24692"/>
                  </a:cubicBezTo>
                  <a:cubicBezTo>
                    <a:pt x="4424" y="23987"/>
                    <a:pt x="3530" y="22426"/>
                    <a:pt x="2389" y="20056"/>
                  </a:cubicBezTo>
                  <a:cubicBezTo>
                    <a:pt x="978" y="17124"/>
                    <a:pt x="634" y="15149"/>
                    <a:pt x="581" y="14799"/>
                  </a:cubicBezTo>
                  <a:lnTo>
                    <a:pt x="582" y="14799"/>
                  </a:lnTo>
                  <a:cubicBezTo>
                    <a:pt x="679" y="14477"/>
                    <a:pt x="1215" y="12786"/>
                    <a:pt x="2515" y="9859"/>
                  </a:cubicBezTo>
                  <a:cubicBezTo>
                    <a:pt x="3716" y="7160"/>
                    <a:pt x="5172" y="2554"/>
                    <a:pt x="5668" y="945"/>
                  </a:cubicBezTo>
                  <a:close/>
                  <a:moveTo>
                    <a:pt x="5571" y="1"/>
                  </a:moveTo>
                  <a:cubicBezTo>
                    <a:pt x="5453" y="1"/>
                    <a:pt x="5335" y="73"/>
                    <a:pt x="5295" y="206"/>
                  </a:cubicBezTo>
                  <a:cubicBezTo>
                    <a:pt x="5277" y="267"/>
                    <a:pt x="3442" y="6365"/>
                    <a:pt x="1992" y="9626"/>
                  </a:cubicBezTo>
                  <a:cubicBezTo>
                    <a:pt x="528" y="12922"/>
                    <a:pt x="34" y="14627"/>
                    <a:pt x="14" y="14698"/>
                  </a:cubicBezTo>
                  <a:cubicBezTo>
                    <a:pt x="4" y="14735"/>
                    <a:pt x="0" y="14773"/>
                    <a:pt x="5" y="14810"/>
                  </a:cubicBezTo>
                  <a:cubicBezTo>
                    <a:pt x="15" y="14898"/>
                    <a:pt x="274" y="16983"/>
                    <a:pt x="1873" y="20304"/>
                  </a:cubicBezTo>
                  <a:cubicBezTo>
                    <a:pt x="3053" y="22754"/>
                    <a:pt x="4577" y="25663"/>
                    <a:pt x="5166" y="25663"/>
                  </a:cubicBezTo>
                  <a:cubicBezTo>
                    <a:pt x="5169" y="25662"/>
                    <a:pt x="5173" y="25662"/>
                    <a:pt x="5176" y="25662"/>
                  </a:cubicBezTo>
                  <a:cubicBezTo>
                    <a:pt x="5313" y="25654"/>
                    <a:pt x="5427" y="25564"/>
                    <a:pt x="5472" y="25427"/>
                  </a:cubicBezTo>
                  <a:cubicBezTo>
                    <a:pt x="5509" y="25316"/>
                    <a:pt x="5503" y="25190"/>
                    <a:pt x="5492" y="24978"/>
                  </a:cubicBezTo>
                  <a:cubicBezTo>
                    <a:pt x="5448" y="24134"/>
                    <a:pt x="5332" y="21890"/>
                    <a:pt x="8248" y="18272"/>
                  </a:cubicBezTo>
                  <a:cubicBezTo>
                    <a:pt x="11762" y="13908"/>
                    <a:pt x="13502" y="11916"/>
                    <a:pt x="13520" y="11896"/>
                  </a:cubicBezTo>
                  <a:cubicBezTo>
                    <a:pt x="13605" y="11798"/>
                    <a:pt x="13615" y="11654"/>
                    <a:pt x="13542" y="11547"/>
                  </a:cubicBezTo>
                  <a:lnTo>
                    <a:pt x="5807" y="127"/>
                  </a:lnTo>
                  <a:cubicBezTo>
                    <a:pt x="5749" y="41"/>
                    <a:pt x="5660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2272;p52">
              <a:extLst>
                <a:ext uri="{FF2B5EF4-FFF2-40B4-BE49-F238E27FC236}">
                  <a16:creationId xmlns:a16="http://schemas.microsoft.com/office/drawing/2014/main" id="{73206919-3464-962A-7B22-8C52ED76D2A3}"/>
                </a:ext>
              </a:extLst>
            </p:cNvPr>
            <p:cNvSpPr/>
            <p:nvPr/>
          </p:nvSpPr>
          <p:spPr>
            <a:xfrm>
              <a:off x="1914325" y="3172675"/>
              <a:ext cx="297775" cy="571325"/>
            </a:xfrm>
            <a:custGeom>
              <a:avLst/>
              <a:gdLst/>
              <a:ahLst/>
              <a:cxnLst/>
              <a:rect l="l" t="t" r="r" b="b"/>
              <a:pathLst>
                <a:path w="11911" h="22853" extrusionOk="0">
                  <a:moveTo>
                    <a:pt x="4176" y="0"/>
                  </a:moveTo>
                  <a:lnTo>
                    <a:pt x="1" y="5279"/>
                  </a:lnTo>
                  <a:cubicBezTo>
                    <a:pt x="1" y="5279"/>
                    <a:pt x="491" y="9453"/>
                    <a:pt x="2456" y="13629"/>
                  </a:cubicBezTo>
                  <a:cubicBezTo>
                    <a:pt x="4421" y="17804"/>
                    <a:pt x="4833" y="22852"/>
                    <a:pt x="4833" y="22852"/>
                  </a:cubicBezTo>
                  <a:lnTo>
                    <a:pt x="11911" y="14365"/>
                  </a:lnTo>
                  <a:cubicBezTo>
                    <a:pt x="11911" y="14365"/>
                    <a:pt x="9824" y="12033"/>
                    <a:pt x="7245" y="8227"/>
                  </a:cubicBezTo>
                  <a:cubicBezTo>
                    <a:pt x="4668" y="4421"/>
                    <a:pt x="4176" y="0"/>
                    <a:pt x="4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2273;p52">
              <a:extLst>
                <a:ext uri="{FF2B5EF4-FFF2-40B4-BE49-F238E27FC236}">
                  <a16:creationId xmlns:a16="http://schemas.microsoft.com/office/drawing/2014/main" id="{A8B1D17F-1CDC-3939-6C09-60790AE52037}"/>
                </a:ext>
              </a:extLst>
            </p:cNvPr>
            <p:cNvSpPr/>
            <p:nvPr/>
          </p:nvSpPr>
          <p:spPr>
            <a:xfrm>
              <a:off x="1907000" y="3165500"/>
              <a:ext cx="312925" cy="585675"/>
            </a:xfrm>
            <a:custGeom>
              <a:avLst/>
              <a:gdLst/>
              <a:ahLst/>
              <a:cxnLst/>
              <a:rect l="l" t="t" r="r" b="b"/>
              <a:pathLst>
                <a:path w="12517" h="23427" extrusionOk="0">
                  <a:moveTo>
                    <a:pt x="4284" y="983"/>
                  </a:moveTo>
                  <a:cubicBezTo>
                    <a:pt x="4526" y="2372"/>
                    <a:pt x="5278" y="5685"/>
                    <a:pt x="7302" y="8674"/>
                  </a:cubicBezTo>
                  <a:cubicBezTo>
                    <a:pt x="9453" y="11849"/>
                    <a:pt x="11285" y="14028"/>
                    <a:pt x="11828" y="14657"/>
                  </a:cubicBezTo>
                  <a:lnTo>
                    <a:pt x="5338" y="22438"/>
                  </a:lnTo>
                  <a:cubicBezTo>
                    <a:pt x="5149" y="20909"/>
                    <a:pt x="4549" y="17067"/>
                    <a:pt x="3009" y="13794"/>
                  </a:cubicBezTo>
                  <a:cubicBezTo>
                    <a:pt x="1268" y="10095"/>
                    <a:pt x="690" y="6349"/>
                    <a:pt x="593" y="5648"/>
                  </a:cubicBezTo>
                  <a:lnTo>
                    <a:pt x="4284" y="983"/>
                  </a:lnTo>
                  <a:close/>
                  <a:moveTo>
                    <a:pt x="4471" y="1"/>
                  </a:moveTo>
                  <a:cubicBezTo>
                    <a:pt x="4385" y="1"/>
                    <a:pt x="4301" y="39"/>
                    <a:pt x="4244" y="108"/>
                  </a:cubicBezTo>
                  <a:lnTo>
                    <a:pt x="69" y="5388"/>
                  </a:lnTo>
                  <a:cubicBezTo>
                    <a:pt x="22" y="5448"/>
                    <a:pt x="1" y="5525"/>
                    <a:pt x="9" y="5600"/>
                  </a:cubicBezTo>
                  <a:cubicBezTo>
                    <a:pt x="15" y="5641"/>
                    <a:pt x="529" y="9869"/>
                    <a:pt x="2491" y="14038"/>
                  </a:cubicBezTo>
                  <a:cubicBezTo>
                    <a:pt x="4410" y="18116"/>
                    <a:pt x="4837" y="23113"/>
                    <a:pt x="4840" y="23163"/>
                  </a:cubicBezTo>
                  <a:cubicBezTo>
                    <a:pt x="4853" y="23312"/>
                    <a:pt x="4977" y="23426"/>
                    <a:pt x="5126" y="23426"/>
                  </a:cubicBezTo>
                  <a:cubicBezTo>
                    <a:pt x="5210" y="23426"/>
                    <a:pt x="5291" y="23388"/>
                    <a:pt x="5346" y="23323"/>
                  </a:cubicBezTo>
                  <a:lnTo>
                    <a:pt x="12425" y="14836"/>
                  </a:lnTo>
                  <a:cubicBezTo>
                    <a:pt x="12516" y="14728"/>
                    <a:pt x="12513" y="14568"/>
                    <a:pt x="12418" y="14462"/>
                  </a:cubicBezTo>
                  <a:cubicBezTo>
                    <a:pt x="12398" y="14438"/>
                    <a:pt x="10312" y="12097"/>
                    <a:pt x="7776" y="8353"/>
                  </a:cubicBezTo>
                  <a:cubicBezTo>
                    <a:pt x="5269" y="4652"/>
                    <a:pt x="4758" y="298"/>
                    <a:pt x="4753" y="255"/>
                  </a:cubicBezTo>
                  <a:cubicBezTo>
                    <a:pt x="4741" y="139"/>
                    <a:pt x="4660" y="43"/>
                    <a:pt x="4548" y="11"/>
                  </a:cubicBezTo>
                  <a:cubicBezTo>
                    <a:pt x="4522" y="4"/>
                    <a:pt x="4497" y="1"/>
                    <a:pt x="4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2274;p52">
              <a:extLst>
                <a:ext uri="{FF2B5EF4-FFF2-40B4-BE49-F238E27FC236}">
                  <a16:creationId xmlns:a16="http://schemas.microsoft.com/office/drawing/2014/main" id="{9F4018AD-2669-266C-FB4A-856D31EB2227}"/>
                </a:ext>
              </a:extLst>
            </p:cNvPr>
            <p:cNvSpPr/>
            <p:nvPr/>
          </p:nvSpPr>
          <p:spPr>
            <a:xfrm>
              <a:off x="1969575" y="2394475"/>
              <a:ext cx="976200" cy="1016300"/>
            </a:xfrm>
            <a:custGeom>
              <a:avLst/>
              <a:gdLst/>
              <a:ahLst/>
              <a:cxnLst/>
              <a:rect l="l" t="t" r="r" b="b"/>
              <a:pathLst>
                <a:path w="39048" h="40652" extrusionOk="0">
                  <a:moveTo>
                    <a:pt x="24487" y="1"/>
                  </a:moveTo>
                  <a:cubicBezTo>
                    <a:pt x="15906" y="1"/>
                    <a:pt x="9204" y="5478"/>
                    <a:pt x="9947" y="7922"/>
                  </a:cubicBezTo>
                  <a:cubicBezTo>
                    <a:pt x="10807" y="10746"/>
                    <a:pt x="5527" y="11482"/>
                    <a:pt x="5527" y="11482"/>
                  </a:cubicBezTo>
                  <a:cubicBezTo>
                    <a:pt x="5527" y="11482"/>
                    <a:pt x="3685" y="11728"/>
                    <a:pt x="2089" y="13447"/>
                  </a:cubicBezTo>
                  <a:cubicBezTo>
                    <a:pt x="492" y="15167"/>
                    <a:pt x="0" y="19218"/>
                    <a:pt x="2456" y="23516"/>
                  </a:cubicBezTo>
                  <a:cubicBezTo>
                    <a:pt x="3381" y="25133"/>
                    <a:pt x="4253" y="25638"/>
                    <a:pt x="4981" y="25638"/>
                  </a:cubicBezTo>
                  <a:cubicBezTo>
                    <a:pt x="6188" y="25638"/>
                    <a:pt x="7000" y="24253"/>
                    <a:pt x="7000" y="24253"/>
                  </a:cubicBezTo>
                  <a:cubicBezTo>
                    <a:pt x="7000" y="24253"/>
                    <a:pt x="7614" y="25849"/>
                    <a:pt x="8719" y="28673"/>
                  </a:cubicBezTo>
                  <a:cubicBezTo>
                    <a:pt x="9825" y="31497"/>
                    <a:pt x="13386" y="38741"/>
                    <a:pt x="16577" y="40092"/>
                  </a:cubicBezTo>
                  <a:cubicBezTo>
                    <a:pt x="17404" y="40442"/>
                    <a:pt x="18263" y="40652"/>
                    <a:pt x="19161" y="40652"/>
                  </a:cubicBezTo>
                  <a:cubicBezTo>
                    <a:pt x="21734" y="40652"/>
                    <a:pt x="24630" y="38928"/>
                    <a:pt x="27997" y="33831"/>
                  </a:cubicBezTo>
                  <a:cubicBezTo>
                    <a:pt x="32540" y="26954"/>
                    <a:pt x="35979" y="14184"/>
                    <a:pt x="35979" y="14184"/>
                  </a:cubicBezTo>
                  <a:cubicBezTo>
                    <a:pt x="35979" y="14184"/>
                    <a:pt x="39048" y="2642"/>
                    <a:pt x="28610" y="431"/>
                  </a:cubicBezTo>
                  <a:cubicBezTo>
                    <a:pt x="27204" y="133"/>
                    <a:pt x="25823" y="1"/>
                    <a:pt x="24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2275;p52">
              <a:extLst>
                <a:ext uri="{FF2B5EF4-FFF2-40B4-BE49-F238E27FC236}">
                  <a16:creationId xmlns:a16="http://schemas.microsoft.com/office/drawing/2014/main" id="{01592B12-E71D-E9C8-A943-2A3B11B31D90}"/>
                </a:ext>
              </a:extLst>
            </p:cNvPr>
            <p:cNvSpPr/>
            <p:nvPr/>
          </p:nvSpPr>
          <p:spPr>
            <a:xfrm>
              <a:off x="1962275" y="2387325"/>
              <a:ext cx="950425" cy="1030625"/>
            </a:xfrm>
            <a:custGeom>
              <a:avLst/>
              <a:gdLst/>
              <a:ahLst/>
              <a:cxnLst/>
              <a:rect l="l" t="t" r="r" b="b"/>
              <a:pathLst>
                <a:path w="38017" h="41225" extrusionOk="0">
                  <a:moveTo>
                    <a:pt x="24772" y="572"/>
                  </a:moveTo>
                  <a:cubicBezTo>
                    <a:pt x="26084" y="572"/>
                    <a:pt x="27447" y="702"/>
                    <a:pt x="28843" y="998"/>
                  </a:cubicBezTo>
                  <a:cubicBezTo>
                    <a:pt x="31640" y="1591"/>
                    <a:pt x="33695" y="2926"/>
                    <a:pt x="34951" y="4966"/>
                  </a:cubicBezTo>
                  <a:cubicBezTo>
                    <a:pt x="37396" y="8942"/>
                    <a:pt x="36011" y="14330"/>
                    <a:pt x="35994" y="14396"/>
                  </a:cubicBezTo>
                  <a:cubicBezTo>
                    <a:pt x="35948" y="14565"/>
                    <a:pt x="32510" y="27211"/>
                    <a:pt x="28051" y="33958"/>
                  </a:cubicBezTo>
                  <a:cubicBezTo>
                    <a:pt x="24529" y="39288"/>
                    <a:pt x="21655" y="40659"/>
                    <a:pt x="19442" y="40659"/>
                  </a:cubicBezTo>
                  <a:cubicBezTo>
                    <a:pt x="18502" y="40659"/>
                    <a:pt x="17682" y="40412"/>
                    <a:pt x="16982" y="40115"/>
                  </a:cubicBezTo>
                  <a:cubicBezTo>
                    <a:pt x="13996" y="38852"/>
                    <a:pt x="10502" y="31983"/>
                    <a:pt x="9278" y="28855"/>
                  </a:cubicBezTo>
                  <a:cubicBezTo>
                    <a:pt x="8173" y="26032"/>
                    <a:pt x="7560" y="24436"/>
                    <a:pt x="7560" y="24436"/>
                  </a:cubicBezTo>
                  <a:cubicBezTo>
                    <a:pt x="7519" y="24334"/>
                    <a:pt x="7426" y="24264"/>
                    <a:pt x="7316" y="24254"/>
                  </a:cubicBezTo>
                  <a:cubicBezTo>
                    <a:pt x="7308" y="24253"/>
                    <a:pt x="7300" y="24253"/>
                    <a:pt x="7292" y="24253"/>
                  </a:cubicBezTo>
                  <a:cubicBezTo>
                    <a:pt x="7191" y="24253"/>
                    <a:pt x="7097" y="24307"/>
                    <a:pt x="7046" y="24394"/>
                  </a:cubicBezTo>
                  <a:cubicBezTo>
                    <a:pt x="7038" y="24407"/>
                    <a:pt x="6300" y="25638"/>
                    <a:pt x="5274" y="25638"/>
                  </a:cubicBezTo>
                  <a:lnTo>
                    <a:pt x="5265" y="25638"/>
                  </a:lnTo>
                  <a:cubicBezTo>
                    <a:pt x="4507" y="25632"/>
                    <a:pt x="3745" y="24968"/>
                    <a:pt x="2998" y="23661"/>
                  </a:cubicBezTo>
                  <a:cubicBezTo>
                    <a:pt x="661" y="19571"/>
                    <a:pt x="1044" y="15594"/>
                    <a:pt x="2591" y="13929"/>
                  </a:cubicBezTo>
                  <a:cubicBezTo>
                    <a:pt x="4092" y="12313"/>
                    <a:pt x="5840" y="12055"/>
                    <a:pt x="5859" y="12052"/>
                  </a:cubicBezTo>
                  <a:cubicBezTo>
                    <a:pt x="5996" y="12034"/>
                    <a:pt x="9240" y="11563"/>
                    <a:pt x="10290" y="9919"/>
                  </a:cubicBezTo>
                  <a:cubicBezTo>
                    <a:pt x="10636" y="9378"/>
                    <a:pt x="10711" y="8775"/>
                    <a:pt x="10514" y="8126"/>
                  </a:cubicBezTo>
                  <a:cubicBezTo>
                    <a:pt x="10327" y="7514"/>
                    <a:pt x="10733" y="6605"/>
                    <a:pt x="11628" y="5629"/>
                  </a:cubicBezTo>
                  <a:cubicBezTo>
                    <a:pt x="13650" y="3422"/>
                    <a:pt x="18650" y="572"/>
                    <a:pt x="24772" y="572"/>
                  </a:cubicBezTo>
                  <a:close/>
                  <a:moveTo>
                    <a:pt x="24793" y="1"/>
                  </a:moveTo>
                  <a:cubicBezTo>
                    <a:pt x="18475" y="1"/>
                    <a:pt x="13301" y="2955"/>
                    <a:pt x="11204" y="5242"/>
                  </a:cubicBezTo>
                  <a:cubicBezTo>
                    <a:pt x="10155" y="6386"/>
                    <a:pt x="9715" y="7470"/>
                    <a:pt x="9965" y="8291"/>
                  </a:cubicBezTo>
                  <a:cubicBezTo>
                    <a:pt x="10113" y="8780"/>
                    <a:pt x="10062" y="9211"/>
                    <a:pt x="9808" y="9610"/>
                  </a:cubicBezTo>
                  <a:cubicBezTo>
                    <a:pt x="8900" y="11032"/>
                    <a:pt x="5810" y="11481"/>
                    <a:pt x="5781" y="11486"/>
                  </a:cubicBezTo>
                  <a:cubicBezTo>
                    <a:pt x="5702" y="11496"/>
                    <a:pt x="3817" y="11764"/>
                    <a:pt x="2170" y="13539"/>
                  </a:cubicBezTo>
                  <a:cubicBezTo>
                    <a:pt x="443" y="15399"/>
                    <a:pt x="1" y="19572"/>
                    <a:pt x="2500" y="23944"/>
                  </a:cubicBezTo>
                  <a:cubicBezTo>
                    <a:pt x="3356" y="25442"/>
                    <a:pt x="4286" y="26205"/>
                    <a:pt x="5262" y="26211"/>
                  </a:cubicBezTo>
                  <a:lnTo>
                    <a:pt x="5273" y="26211"/>
                  </a:lnTo>
                  <a:cubicBezTo>
                    <a:pt x="6159" y="26211"/>
                    <a:pt x="6839" y="25585"/>
                    <a:pt x="7214" y="25135"/>
                  </a:cubicBezTo>
                  <a:cubicBezTo>
                    <a:pt x="7476" y="25808"/>
                    <a:pt x="7997" y="27156"/>
                    <a:pt x="8745" y="29065"/>
                  </a:cubicBezTo>
                  <a:cubicBezTo>
                    <a:pt x="9741" y="31610"/>
                    <a:pt x="13351" y="39201"/>
                    <a:pt x="16758" y="40643"/>
                  </a:cubicBezTo>
                  <a:cubicBezTo>
                    <a:pt x="17672" y="41029"/>
                    <a:pt x="18571" y="41225"/>
                    <a:pt x="19461" y="41225"/>
                  </a:cubicBezTo>
                  <a:cubicBezTo>
                    <a:pt x="22499" y="41225"/>
                    <a:pt x="25436" y="38954"/>
                    <a:pt x="28529" y="34274"/>
                  </a:cubicBezTo>
                  <a:cubicBezTo>
                    <a:pt x="33045" y="27438"/>
                    <a:pt x="36512" y="14673"/>
                    <a:pt x="36547" y="14544"/>
                  </a:cubicBezTo>
                  <a:cubicBezTo>
                    <a:pt x="36608" y="14314"/>
                    <a:pt x="38016" y="8862"/>
                    <a:pt x="35440" y="4669"/>
                  </a:cubicBezTo>
                  <a:cubicBezTo>
                    <a:pt x="34099" y="2487"/>
                    <a:pt x="31920" y="1064"/>
                    <a:pt x="28963" y="437"/>
                  </a:cubicBezTo>
                  <a:cubicBezTo>
                    <a:pt x="27533" y="135"/>
                    <a:pt x="26137" y="1"/>
                    <a:pt x="24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2276;p52">
              <a:extLst>
                <a:ext uri="{FF2B5EF4-FFF2-40B4-BE49-F238E27FC236}">
                  <a16:creationId xmlns:a16="http://schemas.microsoft.com/office/drawing/2014/main" id="{BB4E6685-35DF-C9CB-B8C8-E868D487A16F}"/>
                </a:ext>
              </a:extLst>
            </p:cNvPr>
            <p:cNvSpPr/>
            <p:nvPr/>
          </p:nvSpPr>
          <p:spPr>
            <a:xfrm>
              <a:off x="2497050" y="2844875"/>
              <a:ext cx="84125" cy="221225"/>
            </a:xfrm>
            <a:custGeom>
              <a:avLst/>
              <a:gdLst/>
              <a:ahLst/>
              <a:cxnLst/>
              <a:rect l="l" t="t" r="r" b="b"/>
              <a:pathLst>
                <a:path w="3365" h="8849" extrusionOk="0">
                  <a:moveTo>
                    <a:pt x="3207" y="0"/>
                  </a:moveTo>
                  <a:cubicBezTo>
                    <a:pt x="2594" y="0"/>
                    <a:pt x="1" y="5898"/>
                    <a:pt x="1" y="5898"/>
                  </a:cubicBezTo>
                  <a:cubicBezTo>
                    <a:pt x="1" y="5898"/>
                    <a:pt x="483" y="8738"/>
                    <a:pt x="1555" y="8847"/>
                  </a:cubicBezTo>
                  <a:cubicBezTo>
                    <a:pt x="1565" y="8848"/>
                    <a:pt x="1576" y="8848"/>
                    <a:pt x="1587" y="8848"/>
                  </a:cubicBezTo>
                  <a:cubicBezTo>
                    <a:pt x="2634" y="8848"/>
                    <a:pt x="3015" y="3616"/>
                    <a:pt x="3318" y="655"/>
                  </a:cubicBezTo>
                  <a:cubicBezTo>
                    <a:pt x="3364" y="195"/>
                    <a:pt x="3318" y="0"/>
                    <a:pt x="3207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2277;p52">
              <a:extLst>
                <a:ext uri="{FF2B5EF4-FFF2-40B4-BE49-F238E27FC236}">
                  <a16:creationId xmlns:a16="http://schemas.microsoft.com/office/drawing/2014/main" id="{7323D2A8-2763-CA9C-E194-6F146847D632}"/>
                </a:ext>
              </a:extLst>
            </p:cNvPr>
            <p:cNvSpPr/>
            <p:nvPr/>
          </p:nvSpPr>
          <p:spPr>
            <a:xfrm>
              <a:off x="2497050" y="2844875"/>
              <a:ext cx="84125" cy="221225"/>
            </a:xfrm>
            <a:custGeom>
              <a:avLst/>
              <a:gdLst/>
              <a:ahLst/>
              <a:cxnLst/>
              <a:rect l="l" t="t" r="r" b="b"/>
              <a:pathLst>
                <a:path w="3365" h="8849" extrusionOk="0">
                  <a:moveTo>
                    <a:pt x="3207" y="0"/>
                  </a:moveTo>
                  <a:cubicBezTo>
                    <a:pt x="2594" y="0"/>
                    <a:pt x="1" y="5898"/>
                    <a:pt x="1" y="5898"/>
                  </a:cubicBezTo>
                  <a:cubicBezTo>
                    <a:pt x="1" y="5898"/>
                    <a:pt x="483" y="8738"/>
                    <a:pt x="1555" y="8847"/>
                  </a:cubicBezTo>
                  <a:cubicBezTo>
                    <a:pt x="1565" y="8848"/>
                    <a:pt x="1576" y="8848"/>
                    <a:pt x="1587" y="8848"/>
                  </a:cubicBezTo>
                  <a:cubicBezTo>
                    <a:pt x="2634" y="8848"/>
                    <a:pt x="3015" y="3616"/>
                    <a:pt x="3318" y="655"/>
                  </a:cubicBezTo>
                  <a:cubicBezTo>
                    <a:pt x="3364" y="195"/>
                    <a:pt x="3318" y="0"/>
                    <a:pt x="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2278;p52">
              <a:extLst>
                <a:ext uri="{FF2B5EF4-FFF2-40B4-BE49-F238E27FC236}">
                  <a16:creationId xmlns:a16="http://schemas.microsoft.com/office/drawing/2014/main" id="{FC20A929-A9AF-EA6E-3128-F85E583C8C35}"/>
                </a:ext>
              </a:extLst>
            </p:cNvPr>
            <p:cNvSpPr/>
            <p:nvPr/>
          </p:nvSpPr>
          <p:spPr>
            <a:xfrm>
              <a:off x="2468225" y="2849175"/>
              <a:ext cx="209250" cy="296275"/>
            </a:xfrm>
            <a:custGeom>
              <a:avLst/>
              <a:gdLst/>
              <a:ahLst/>
              <a:cxnLst/>
              <a:rect l="l" t="t" r="r" b="b"/>
              <a:pathLst>
                <a:path w="8370" h="11851" extrusionOk="0">
                  <a:moveTo>
                    <a:pt x="8052" y="0"/>
                  </a:moveTo>
                  <a:cubicBezTo>
                    <a:pt x="7919" y="0"/>
                    <a:pt x="7800" y="93"/>
                    <a:pt x="7772" y="228"/>
                  </a:cubicBezTo>
                  <a:cubicBezTo>
                    <a:pt x="7717" y="469"/>
                    <a:pt x="6414" y="6171"/>
                    <a:pt x="6170" y="8861"/>
                  </a:cubicBezTo>
                  <a:lnTo>
                    <a:pt x="6157" y="8992"/>
                  </a:lnTo>
                  <a:cubicBezTo>
                    <a:pt x="6047" y="10211"/>
                    <a:pt x="5975" y="11016"/>
                    <a:pt x="5663" y="11211"/>
                  </a:cubicBezTo>
                  <a:cubicBezTo>
                    <a:pt x="5590" y="11256"/>
                    <a:pt x="5489" y="11276"/>
                    <a:pt x="5367" y="11276"/>
                  </a:cubicBezTo>
                  <a:cubicBezTo>
                    <a:pt x="4973" y="11276"/>
                    <a:pt x="4359" y="11068"/>
                    <a:pt x="3733" y="10830"/>
                  </a:cubicBezTo>
                  <a:cubicBezTo>
                    <a:pt x="1330" y="9914"/>
                    <a:pt x="601" y="7007"/>
                    <a:pt x="594" y="6978"/>
                  </a:cubicBezTo>
                  <a:cubicBezTo>
                    <a:pt x="562" y="6846"/>
                    <a:pt x="444" y="6758"/>
                    <a:pt x="314" y="6758"/>
                  </a:cubicBezTo>
                  <a:cubicBezTo>
                    <a:pt x="292" y="6758"/>
                    <a:pt x="270" y="6761"/>
                    <a:pt x="248" y="6766"/>
                  </a:cubicBezTo>
                  <a:cubicBezTo>
                    <a:pt x="95" y="6803"/>
                    <a:pt x="0" y="6958"/>
                    <a:pt x="37" y="7112"/>
                  </a:cubicBezTo>
                  <a:cubicBezTo>
                    <a:pt x="69" y="7243"/>
                    <a:pt x="840" y="10341"/>
                    <a:pt x="3529" y="11365"/>
                  </a:cubicBezTo>
                  <a:cubicBezTo>
                    <a:pt x="4320" y="11665"/>
                    <a:pt x="4913" y="11850"/>
                    <a:pt x="5368" y="11850"/>
                  </a:cubicBezTo>
                  <a:cubicBezTo>
                    <a:pt x="5601" y="11850"/>
                    <a:pt x="5798" y="11802"/>
                    <a:pt x="5965" y="11697"/>
                  </a:cubicBezTo>
                  <a:cubicBezTo>
                    <a:pt x="6518" y="11352"/>
                    <a:pt x="6592" y="10532"/>
                    <a:pt x="6728" y="9045"/>
                  </a:cubicBezTo>
                  <a:lnTo>
                    <a:pt x="6739" y="8913"/>
                  </a:lnTo>
                  <a:cubicBezTo>
                    <a:pt x="6981" y="6262"/>
                    <a:pt x="8317" y="415"/>
                    <a:pt x="8330" y="356"/>
                  </a:cubicBezTo>
                  <a:cubicBezTo>
                    <a:pt x="8369" y="199"/>
                    <a:pt x="8272" y="43"/>
                    <a:pt x="8116" y="7"/>
                  </a:cubicBezTo>
                  <a:cubicBezTo>
                    <a:pt x="8094" y="2"/>
                    <a:pt x="8073" y="0"/>
                    <a:pt x="8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2279;p52">
              <a:extLst>
                <a:ext uri="{FF2B5EF4-FFF2-40B4-BE49-F238E27FC236}">
                  <a16:creationId xmlns:a16="http://schemas.microsoft.com/office/drawing/2014/main" id="{EA62D57A-B42D-7995-0207-72D7DF3C6EE9}"/>
                </a:ext>
              </a:extLst>
            </p:cNvPr>
            <p:cNvSpPr/>
            <p:nvPr/>
          </p:nvSpPr>
          <p:spPr>
            <a:xfrm>
              <a:off x="2290550" y="2999725"/>
              <a:ext cx="100625" cy="32750"/>
            </a:xfrm>
            <a:custGeom>
              <a:avLst/>
              <a:gdLst/>
              <a:ahLst/>
              <a:cxnLst/>
              <a:rect l="l" t="t" r="r" b="b"/>
              <a:pathLst>
                <a:path w="4025" h="1310" extrusionOk="0">
                  <a:moveTo>
                    <a:pt x="3738" y="0"/>
                  </a:moveTo>
                  <a:cubicBezTo>
                    <a:pt x="3227" y="0"/>
                    <a:pt x="536" y="670"/>
                    <a:pt x="231" y="745"/>
                  </a:cubicBezTo>
                  <a:cubicBezTo>
                    <a:pt x="92" y="781"/>
                    <a:pt x="1" y="915"/>
                    <a:pt x="18" y="1057"/>
                  </a:cubicBezTo>
                  <a:cubicBezTo>
                    <a:pt x="35" y="1201"/>
                    <a:pt x="157" y="1308"/>
                    <a:pt x="300" y="1310"/>
                  </a:cubicBezTo>
                  <a:cubicBezTo>
                    <a:pt x="323" y="1310"/>
                    <a:pt x="346" y="1307"/>
                    <a:pt x="370" y="1302"/>
                  </a:cubicBezTo>
                  <a:cubicBezTo>
                    <a:pt x="1496" y="1019"/>
                    <a:pt x="3406" y="573"/>
                    <a:pt x="3738" y="573"/>
                  </a:cubicBezTo>
                  <a:cubicBezTo>
                    <a:pt x="3897" y="573"/>
                    <a:pt x="4024" y="445"/>
                    <a:pt x="4024" y="287"/>
                  </a:cubicBezTo>
                  <a:cubicBezTo>
                    <a:pt x="4024" y="128"/>
                    <a:pt x="3897" y="0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2280;p52">
              <a:extLst>
                <a:ext uri="{FF2B5EF4-FFF2-40B4-BE49-F238E27FC236}">
                  <a16:creationId xmlns:a16="http://schemas.microsoft.com/office/drawing/2014/main" id="{A9434335-6180-BFBF-6A9F-6E957DC43C88}"/>
                </a:ext>
              </a:extLst>
            </p:cNvPr>
            <p:cNvSpPr/>
            <p:nvPr/>
          </p:nvSpPr>
          <p:spPr>
            <a:xfrm>
              <a:off x="2336575" y="3015050"/>
              <a:ext cx="110300" cy="152500"/>
            </a:xfrm>
            <a:custGeom>
              <a:avLst/>
              <a:gdLst/>
              <a:ahLst/>
              <a:cxnLst/>
              <a:rect l="l" t="t" r="r" b="b"/>
              <a:pathLst>
                <a:path w="4412" h="6100" extrusionOk="0">
                  <a:moveTo>
                    <a:pt x="303" y="1"/>
                  </a:moveTo>
                  <a:cubicBezTo>
                    <a:pt x="292" y="1"/>
                    <a:pt x="282" y="1"/>
                    <a:pt x="271" y="3"/>
                  </a:cubicBezTo>
                  <a:cubicBezTo>
                    <a:pt x="114" y="19"/>
                    <a:pt x="0" y="160"/>
                    <a:pt x="16" y="317"/>
                  </a:cubicBezTo>
                  <a:cubicBezTo>
                    <a:pt x="37" y="512"/>
                    <a:pt x="568" y="5063"/>
                    <a:pt x="4026" y="6088"/>
                  </a:cubicBezTo>
                  <a:cubicBezTo>
                    <a:pt x="4053" y="6096"/>
                    <a:pt x="4081" y="6099"/>
                    <a:pt x="4108" y="6099"/>
                  </a:cubicBezTo>
                  <a:cubicBezTo>
                    <a:pt x="4249" y="6099"/>
                    <a:pt x="4371" y="5994"/>
                    <a:pt x="4391" y="5854"/>
                  </a:cubicBezTo>
                  <a:cubicBezTo>
                    <a:pt x="4411" y="5713"/>
                    <a:pt x="4326" y="5579"/>
                    <a:pt x="4189" y="5538"/>
                  </a:cubicBezTo>
                  <a:cubicBezTo>
                    <a:pt x="1098" y="4622"/>
                    <a:pt x="591" y="300"/>
                    <a:pt x="587" y="256"/>
                  </a:cubicBezTo>
                  <a:cubicBezTo>
                    <a:pt x="571" y="109"/>
                    <a:pt x="447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2281;p52">
              <a:extLst>
                <a:ext uri="{FF2B5EF4-FFF2-40B4-BE49-F238E27FC236}">
                  <a16:creationId xmlns:a16="http://schemas.microsoft.com/office/drawing/2014/main" id="{3330A399-326B-2098-901C-9E8A4AB0CEBF}"/>
                </a:ext>
              </a:extLst>
            </p:cNvPr>
            <p:cNvSpPr/>
            <p:nvPr/>
          </p:nvSpPr>
          <p:spPr>
            <a:xfrm>
              <a:off x="2502650" y="2817300"/>
              <a:ext cx="42075" cy="72225"/>
            </a:xfrm>
            <a:custGeom>
              <a:avLst/>
              <a:gdLst/>
              <a:ahLst/>
              <a:cxnLst/>
              <a:rect l="l" t="t" r="r" b="b"/>
              <a:pathLst>
                <a:path w="1683" h="2889" extrusionOk="0">
                  <a:moveTo>
                    <a:pt x="1101" y="0"/>
                  </a:moveTo>
                  <a:cubicBezTo>
                    <a:pt x="753" y="0"/>
                    <a:pt x="355" y="551"/>
                    <a:pt x="184" y="1292"/>
                  </a:cubicBezTo>
                  <a:cubicBezTo>
                    <a:pt x="0" y="2084"/>
                    <a:pt x="146" y="2796"/>
                    <a:pt x="510" y="2880"/>
                  </a:cubicBezTo>
                  <a:cubicBezTo>
                    <a:pt x="534" y="2885"/>
                    <a:pt x="558" y="2888"/>
                    <a:pt x="582" y="2888"/>
                  </a:cubicBezTo>
                  <a:cubicBezTo>
                    <a:pt x="930" y="2888"/>
                    <a:pt x="1328" y="2337"/>
                    <a:pt x="1499" y="1596"/>
                  </a:cubicBezTo>
                  <a:cubicBezTo>
                    <a:pt x="1682" y="803"/>
                    <a:pt x="1536" y="92"/>
                    <a:pt x="1173" y="9"/>
                  </a:cubicBezTo>
                  <a:cubicBezTo>
                    <a:pt x="1149" y="3"/>
                    <a:pt x="1125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2282;p52">
              <a:extLst>
                <a:ext uri="{FF2B5EF4-FFF2-40B4-BE49-F238E27FC236}">
                  <a16:creationId xmlns:a16="http://schemas.microsoft.com/office/drawing/2014/main" id="{6BCBBAC0-B630-0E7E-31FD-79C39A80F56A}"/>
                </a:ext>
              </a:extLst>
            </p:cNvPr>
            <p:cNvSpPr/>
            <p:nvPr/>
          </p:nvSpPr>
          <p:spPr>
            <a:xfrm>
              <a:off x="2705700" y="2884075"/>
              <a:ext cx="42075" cy="72225"/>
            </a:xfrm>
            <a:custGeom>
              <a:avLst/>
              <a:gdLst/>
              <a:ahLst/>
              <a:cxnLst/>
              <a:rect l="l" t="t" r="r" b="b"/>
              <a:pathLst>
                <a:path w="1683" h="2889" extrusionOk="0">
                  <a:moveTo>
                    <a:pt x="1102" y="1"/>
                  </a:moveTo>
                  <a:cubicBezTo>
                    <a:pt x="754" y="1"/>
                    <a:pt x="354" y="552"/>
                    <a:pt x="183" y="1293"/>
                  </a:cubicBezTo>
                  <a:cubicBezTo>
                    <a:pt x="1" y="2086"/>
                    <a:pt x="146" y="2797"/>
                    <a:pt x="510" y="2880"/>
                  </a:cubicBezTo>
                  <a:cubicBezTo>
                    <a:pt x="533" y="2886"/>
                    <a:pt x="558" y="2889"/>
                    <a:pt x="582" y="2889"/>
                  </a:cubicBezTo>
                  <a:cubicBezTo>
                    <a:pt x="930" y="2889"/>
                    <a:pt x="1328" y="2338"/>
                    <a:pt x="1500" y="1597"/>
                  </a:cubicBezTo>
                  <a:cubicBezTo>
                    <a:pt x="1683" y="804"/>
                    <a:pt x="1537" y="93"/>
                    <a:pt x="1174" y="9"/>
                  </a:cubicBezTo>
                  <a:cubicBezTo>
                    <a:pt x="1150" y="3"/>
                    <a:pt x="1126" y="1"/>
                    <a:pt x="1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2283;p52">
              <a:extLst>
                <a:ext uri="{FF2B5EF4-FFF2-40B4-BE49-F238E27FC236}">
                  <a16:creationId xmlns:a16="http://schemas.microsoft.com/office/drawing/2014/main" id="{DCB58E0B-9BDE-9D17-6342-126307B9EC46}"/>
                </a:ext>
              </a:extLst>
            </p:cNvPr>
            <p:cNvSpPr/>
            <p:nvPr/>
          </p:nvSpPr>
          <p:spPr>
            <a:xfrm>
              <a:off x="2467000" y="2725875"/>
              <a:ext cx="124525" cy="45675"/>
            </a:xfrm>
            <a:custGeom>
              <a:avLst/>
              <a:gdLst/>
              <a:ahLst/>
              <a:cxnLst/>
              <a:rect l="l" t="t" r="r" b="b"/>
              <a:pathLst>
                <a:path w="4981" h="1827" extrusionOk="0">
                  <a:moveTo>
                    <a:pt x="2633" y="0"/>
                  </a:moveTo>
                  <a:cubicBezTo>
                    <a:pt x="2463" y="0"/>
                    <a:pt x="2294" y="16"/>
                    <a:pt x="2127" y="47"/>
                  </a:cubicBezTo>
                  <a:cubicBezTo>
                    <a:pt x="853" y="282"/>
                    <a:pt x="153" y="1339"/>
                    <a:pt x="125" y="1384"/>
                  </a:cubicBezTo>
                  <a:cubicBezTo>
                    <a:pt x="1" y="1574"/>
                    <a:pt x="137" y="1826"/>
                    <a:pt x="364" y="1826"/>
                  </a:cubicBezTo>
                  <a:cubicBezTo>
                    <a:pt x="461" y="1826"/>
                    <a:pt x="550" y="1778"/>
                    <a:pt x="604" y="1697"/>
                  </a:cubicBezTo>
                  <a:cubicBezTo>
                    <a:pt x="610" y="1687"/>
                    <a:pt x="1207" y="796"/>
                    <a:pt x="2238" y="608"/>
                  </a:cubicBezTo>
                  <a:cubicBezTo>
                    <a:pt x="2366" y="585"/>
                    <a:pt x="2496" y="573"/>
                    <a:pt x="2627" y="573"/>
                  </a:cubicBezTo>
                  <a:cubicBezTo>
                    <a:pt x="3221" y="573"/>
                    <a:pt x="3847" y="810"/>
                    <a:pt x="4494" y="1280"/>
                  </a:cubicBezTo>
                  <a:cubicBezTo>
                    <a:pt x="4544" y="1315"/>
                    <a:pt x="4601" y="1332"/>
                    <a:pt x="4658" y="1332"/>
                  </a:cubicBezTo>
                  <a:cubicBezTo>
                    <a:pt x="4746" y="1332"/>
                    <a:pt x="4833" y="1291"/>
                    <a:pt x="4889" y="1214"/>
                  </a:cubicBezTo>
                  <a:cubicBezTo>
                    <a:pt x="4980" y="1088"/>
                    <a:pt x="4955" y="911"/>
                    <a:pt x="4831" y="817"/>
                  </a:cubicBezTo>
                  <a:cubicBezTo>
                    <a:pt x="4084" y="274"/>
                    <a:pt x="3347" y="0"/>
                    <a:pt x="2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2284;p52">
              <a:extLst>
                <a:ext uri="{FF2B5EF4-FFF2-40B4-BE49-F238E27FC236}">
                  <a16:creationId xmlns:a16="http://schemas.microsoft.com/office/drawing/2014/main" id="{FF851DF8-15E7-A861-3046-33F446D537ED}"/>
                </a:ext>
              </a:extLst>
            </p:cNvPr>
            <p:cNvSpPr/>
            <p:nvPr/>
          </p:nvSpPr>
          <p:spPr>
            <a:xfrm>
              <a:off x="2695150" y="2800550"/>
              <a:ext cx="114500" cy="69250"/>
            </a:xfrm>
            <a:custGeom>
              <a:avLst/>
              <a:gdLst/>
              <a:ahLst/>
              <a:cxnLst/>
              <a:rect l="l" t="t" r="r" b="b"/>
              <a:pathLst>
                <a:path w="4580" h="2770" extrusionOk="0">
                  <a:moveTo>
                    <a:pt x="1777" y="1"/>
                  </a:moveTo>
                  <a:cubicBezTo>
                    <a:pt x="878" y="1"/>
                    <a:pt x="187" y="508"/>
                    <a:pt x="153" y="534"/>
                  </a:cubicBezTo>
                  <a:cubicBezTo>
                    <a:pt x="27" y="629"/>
                    <a:pt x="0" y="808"/>
                    <a:pt x="95" y="934"/>
                  </a:cubicBezTo>
                  <a:cubicBezTo>
                    <a:pt x="152" y="1010"/>
                    <a:pt x="237" y="1049"/>
                    <a:pt x="324" y="1049"/>
                  </a:cubicBezTo>
                  <a:cubicBezTo>
                    <a:pt x="384" y="1049"/>
                    <a:pt x="444" y="1031"/>
                    <a:pt x="496" y="992"/>
                  </a:cubicBezTo>
                  <a:cubicBezTo>
                    <a:pt x="502" y="987"/>
                    <a:pt x="1069" y="574"/>
                    <a:pt x="1778" y="574"/>
                  </a:cubicBezTo>
                  <a:cubicBezTo>
                    <a:pt x="1927" y="574"/>
                    <a:pt x="2081" y="592"/>
                    <a:pt x="2238" y="636"/>
                  </a:cubicBezTo>
                  <a:cubicBezTo>
                    <a:pt x="2944" y="831"/>
                    <a:pt x="3534" y="1490"/>
                    <a:pt x="3989" y="2592"/>
                  </a:cubicBezTo>
                  <a:cubicBezTo>
                    <a:pt x="4033" y="2699"/>
                    <a:pt x="4139" y="2769"/>
                    <a:pt x="4254" y="2769"/>
                  </a:cubicBezTo>
                  <a:cubicBezTo>
                    <a:pt x="4291" y="2769"/>
                    <a:pt x="4328" y="2761"/>
                    <a:pt x="4364" y="2747"/>
                  </a:cubicBezTo>
                  <a:cubicBezTo>
                    <a:pt x="4510" y="2686"/>
                    <a:pt x="4579" y="2518"/>
                    <a:pt x="4518" y="2372"/>
                  </a:cubicBezTo>
                  <a:cubicBezTo>
                    <a:pt x="3991" y="1095"/>
                    <a:pt x="3272" y="325"/>
                    <a:pt x="2384" y="82"/>
                  </a:cubicBezTo>
                  <a:cubicBezTo>
                    <a:pt x="2175" y="24"/>
                    <a:pt x="1971" y="1"/>
                    <a:pt x="1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2285;p52">
              <a:extLst>
                <a:ext uri="{FF2B5EF4-FFF2-40B4-BE49-F238E27FC236}">
                  <a16:creationId xmlns:a16="http://schemas.microsoft.com/office/drawing/2014/main" id="{CA9D452E-DEFD-B321-B8CC-983674EEA2CA}"/>
                </a:ext>
              </a:extLst>
            </p:cNvPr>
            <p:cNvSpPr/>
            <p:nvPr/>
          </p:nvSpPr>
          <p:spPr>
            <a:xfrm>
              <a:off x="1941950" y="2257850"/>
              <a:ext cx="1099025" cy="639025"/>
            </a:xfrm>
            <a:custGeom>
              <a:avLst/>
              <a:gdLst/>
              <a:ahLst/>
              <a:cxnLst/>
              <a:rect l="l" t="t" r="r" b="b"/>
              <a:pathLst>
                <a:path w="43961" h="25561" extrusionOk="0">
                  <a:moveTo>
                    <a:pt x="26033" y="1"/>
                  </a:moveTo>
                  <a:cubicBezTo>
                    <a:pt x="16332" y="1"/>
                    <a:pt x="13508" y="3316"/>
                    <a:pt x="13508" y="3316"/>
                  </a:cubicBezTo>
                  <a:cubicBezTo>
                    <a:pt x="13508" y="3316"/>
                    <a:pt x="13166" y="3296"/>
                    <a:pt x="12603" y="3296"/>
                  </a:cubicBezTo>
                  <a:cubicBezTo>
                    <a:pt x="11198" y="3296"/>
                    <a:pt x="8419" y="3422"/>
                    <a:pt x="6140" y="4299"/>
                  </a:cubicBezTo>
                  <a:cubicBezTo>
                    <a:pt x="2948" y="5526"/>
                    <a:pt x="0" y="14367"/>
                    <a:pt x="1597" y="19647"/>
                  </a:cubicBezTo>
                  <a:cubicBezTo>
                    <a:pt x="2574" y="22878"/>
                    <a:pt x="3367" y="23396"/>
                    <a:pt x="4032" y="23396"/>
                  </a:cubicBezTo>
                  <a:cubicBezTo>
                    <a:pt x="4346" y="23396"/>
                    <a:pt x="4632" y="23281"/>
                    <a:pt x="4895" y="23281"/>
                  </a:cubicBezTo>
                  <a:cubicBezTo>
                    <a:pt x="4985" y="23281"/>
                    <a:pt x="5073" y="23294"/>
                    <a:pt x="5158" y="23331"/>
                  </a:cubicBezTo>
                  <a:cubicBezTo>
                    <a:pt x="5970" y="23679"/>
                    <a:pt x="8096" y="25560"/>
                    <a:pt x="10089" y="25560"/>
                  </a:cubicBezTo>
                  <a:cubicBezTo>
                    <a:pt x="10206" y="25560"/>
                    <a:pt x="10322" y="25554"/>
                    <a:pt x="10438" y="25540"/>
                  </a:cubicBezTo>
                  <a:cubicBezTo>
                    <a:pt x="12526" y="25295"/>
                    <a:pt x="12035" y="22716"/>
                    <a:pt x="12280" y="21366"/>
                  </a:cubicBezTo>
                  <a:cubicBezTo>
                    <a:pt x="12525" y="20015"/>
                    <a:pt x="13631" y="19402"/>
                    <a:pt x="13631" y="19402"/>
                  </a:cubicBezTo>
                  <a:cubicBezTo>
                    <a:pt x="13631" y="19402"/>
                    <a:pt x="15594" y="18665"/>
                    <a:pt x="18050" y="15963"/>
                  </a:cubicBezTo>
                  <a:cubicBezTo>
                    <a:pt x="20506" y="13262"/>
                    <a:pt x="14489" y="11051"/>
                    <a:pt x="14489" y="11051"/>
                  </a:cubicBezTo>
                  <a:cubicBezTo>
                    <a:pt x="14489" y="11051"/>
                    <a:pt x="14656" y="10912"/>
                    <a:pt x="15255" y="10912"/>
                  </a:cubicBezTo>
                  <a:cubicBezTo>
                    <a:pt x="15914" y="10912"/>
                    <a:pt x="17096" y="11081"/>
                    <a:pt x="19155" y="11788"/>
                  </a:cubicBezTo>
                  <a:cubicBezTo>
                    <a:pt x="23085" y="13140"/>
                    <a:pt x="25908" y="17560"/>
                    <a:pt x="28488" y="18420"/>
                  </a:cubicBezTo>
                  <a:cubicBezTo>
                    <a:pt x="28663" y="18478"/>
                    <a:pt x="28817" y="18505"/>
                    <a:pt x="28951" y="18505"/>
                  </a:cubicBezTo>
                  <a:cubicBezTo>
                    <a:pt x="30793" y="18505"/>
                    <a:pt x="28980" y="13385"/>
                    <a:pt x="28980" y="13385"/>
                  </a:cubicBezTo>
                  <a:lnTo>
                    <a:pt x="28980" y="13385"/>
                  </a:lnTo>
                  <a:cubicBezTo>
                    <a:pt x="28980" y="13385"/>
                    <a:pt x="32049" y="19033"/>
                    <a:pt x="35610" y="20507"/>
                  </a:cubicBezTo>
                  <a:cubicBezTo>
                    <a:pt x="36659" y="20941"/>
                    <a:pt x="37773" y="21183"/>
                    <a:pt x="38828" y="21183"/>
                  </a:cubicBezTo>
                  <a:cubicBezTo>
                    <a:pt x="41352" y="21183"/>
                    <a:pt x="43541" y="19796"/>
                    <a:pt x="43714" y="16331"/>
                  </a:cubicBezTo>
                  <a:cubicBezTo>
                    <a:pt x="43960" y="11420"/>
                    <a:pt x="38558" y="7245"/>
                    <a:pt x="38558" y="7245"/>
                  </a:cubicBezTo>
                  <a:cubicBezTo>
                    <a:pt x="38558" y="7245"/>
                    <a:pt x="39540" y="7122"/>
                    <a:pt x="41259" y="5895"/>
                  </a:cubicBezTo>
                  <a:cubicBezTo>
                    <a:pt x="42977" y="4666"/>
                    <a:pt x="35732" y="1"/>
                    <a:pt x="26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2286;p52">
              <a:extLst>
                <a:ext uri="{FF2B5EF4-FFF2-40B4-BE49-F238E27FC236}">
                  <a16:creationId xmlns:a16="http://schemas.microsoft.com/office/drawing/2014/main" id="{8ED01AAF-7D9A-3EA6-433A-7900FCE2DFDE}"/>
                </a:ext>
              </a:extLst>
            </p:cNvPr>
            <p:cNvSpPr/>
            <p:nvPr/>
          </p:nvSpPr>
          <p:spPr>
            <a:xfrm>
              <a:off x="1939300" y="2250700"/>
              <a:ext cx="1107975" cy="653375"/>
            </a:xfrm>
            <a:custGeom>
              <a:avLst/>
              <a:gdLst/>
              <a:ahLst/>
              <a:cxnLst/>
              <a:rect l="l" t="t" r="r" b="b"/>
              <a:pathLst>
                <a:path w="44319" h="26135" extrusionOk="0">
                  <a:moveTo>
                    <a:pt x="26139" y="574"/>
                  </a:moveTo>
                  <a:cubicBezTo>
                    <a:pt x="34579" y="574"/>
                    <a:pt x="40817" y="4049"/>
                    <a:pt x="41307" y="5577"/>
                  </a:cubicBezTo>
                  <a:cubicBezTo>
                    <a:pt x="41371" y="5775"/>
                    <a:pt x="41309" y="5869"/>
                    <a:pt x="41198" y="5947"/>
                  </a:cubicBezTo>
                  <a:cubicBezTo>
                    <a:pt x="39577" y="7105"/>
                    <a:pt x="38636" y="7245"/>
                    <a:pt x="38628" y="7247"/>
                  </a:cubicBezTo>
                  <a:cubicBezTo>
                    <a:pt x="38374" y="7279"/>
                    <a:pt x="38286" y="7602"/>
                    <a:pt x="38489" y="7758"/>
                  </a:cubicBezTo>
                  <a:cubicBezTo>
                    <a:pt x="38542" y="7798"/>
                    <a:pt x="43770" y="11901"/>
                    <a:pt x="43535" y="16604"/>
                  </a:cubicBezTo>
                  <a:cubicBezTo>
                    <a:pt x="43444" y="18421"/>
                    <a:pt x="42790" y="19728"/>
                    <a:pt x="41590" y="20487"/>
                  </a:cubicBezTo>
                  <a:cubicBezTo>
                    <a:pt x="40853" y="20954"/>
                    <a:pt x="39935" y="21187"/>
                    <a:pt x="38927" y="21187"/>
                  </a:cubicBezTo>
                  <a:cubicBezTo>
                    <a:pt x="37950" y="21187"/>
                    <a:pt x="36889" y="20967"/>
                    <a:pt x="35827" y="20528"/>
                  </a:cubicBezTo>
                  <a:cubicBezTo>
                    <a:pt x="32401" y="19111"/>
                    <a:pt x="29368" y="13590"/>
                    <a:pt x="29338" y="13534"/>
                  </a:cubicBezTo>
                  <a:cubicBezTo>
                    <a:pt x="29286" y="13440"/>
                    <a:pt x="29188" y="13385"/>
                    <a:pt x="29087" y="13385"/>
                  </a:cubicBezTo>
                  <a:cubicBezTo>
                    <a:pt x="29048" y="13385"/>
                    <a:pt x="29008" y="13393"/>
                    <a:pt x="28970" y="13410"/>
                  </a:cubicBezTo>
                  <a:cubicBezTo>
                    <a:pt x="28833" y="13471"/>
                    <a:pt x="28767" y="13626"/>
                    <a:pt x="28816" y="13767"/>
                  </a:cubicBezTo>
                  <a:cubicBezTo>
                    <a:pt x="29338" y="15240"/>
                    <a:pt x="29947" y="17797"/>
                    <a:pt x="29364" y="18391"/>
                  </a:cubicBezTo>
                  <a:cubicBezTo>
                    <a:pt x="29331" y="18425"/>
                    <a:pt x="29252" y="18505"/>
                    <a:pt x="29058" y="18505"/>
                  </a:cubicBezTo>
                  <a:cubicBezTo>
                    <a:pt x="28964" y="18505"/>
                    <a:pt x="28842" y="18486"/>
                    <a:pt x="28685" y="18434"/>
                  </a:cubicBezTo>
                  <a:cubicBezTo>
                    <a:pt x="27584" y="18066"/>
                    <a:pt x="26369" y="16954"/>
                    <a:pt x="25082" y="15776"/>
                  </a:cubicBezTo>
                  <a:cubicBezTo>
                    <a:pt x="23438" y="14271"/>
                    <a:pt x="21574" y="12566"/>
                    <a:pt x="19356" y="11804"/>
                  </a:cubicBezTo>
                  <a:cubicBezTo>
                    <a:pt x="17305" y="11099"/>
                    <a:pt x="16082" y="10914"/>
                    <a:pt x="15363" y="10914"/>
                  </a:cubicBezTo>
                  <a:cubicBezTo>
                    <a:pt x="14721" y="10914"/>
                    <a:pt x="14482" y="11061"/>
                    <a:pt x="14414" y="11118"/>
                  </a:cubicBezTo>
                  <a:cubicBezTo>
                    <a:pt x="14244" y="11259"/>
                    <a:pt x="14291" y="11531"/>
                    <a:pt x="14498" y="11607"/>
                  </a:cubicBezTo>
                  <a:cubicBezTo>
                    <a:pt x="15471" y="11964"/>
                    <a:pt x="18075" y="13202"/>
                    <a:pt x="18421" y="14612"/>
                  </a:cubicBezTo>
                  <a:cubicBezTo>
                    <a:pt x="18542" y="15101"/>
                    <a:pt x="18385" y="15573"/>
                    <a:pt x="17946" y="16056"/>
                  </a:cubicBezTo>
                  <a:cubicBezTo>
                    <a:pt x="15575" y="18665"/>
                    <a:pt x="13655" y="19412"/>
                    <a:pt x="13636" y="19419"/>
                  </a:cubicBezTo>
                  <a:cubicBezTo>
                    <a:pt x="13623" y="19424"/>
                    <a:pt x="13610" y="19431"/>
                    <a:pt x="13598" y="19438"/>
                  </a:cubicBezTo>
                  <a:cubicBezTo>
                    <a:pt x="13548" y="19466"/>
                    <a:pt x="12372" y="20134"/>
                    <a:pt x="12105" y="21601"/>
                  </a:cubicBezTo>
                  <a:cubicBezTo>
                    <a:pt x="12045" y="21928"/>
                    <a:pt x="12027" y="22309"/>
                    <a:pt x="12007" y="22713"/>
                  </a:cubicBezTo>
                  <a:cubicBezTo>
                    <a:pt x="11933" y="24276"/>
                    <a:pt x="11783" y="25394"/>
                    <a:pt x="10510" y="25543"/>
                  </a:cubicBezTo>
                  <a:cubicBezTo>
                    <a:pt x="10409" y="25555"/>
                    <a:pt x="10306" y="25560"/>
                    <a:pt x="10202" y="25560"/>
                  </a:cubicBezTo>
                  <a:cubicBezTo>
                    <a:pt x="8838" y="25560"/>
                    <a:pt x="7356" y="24594"/>
                    <a:pt x="6350" y="23936"/>
                  </a:cubicBezTo>
                  <a:cubicBezTo>
                    <a:pt x="5944" y="23669"/>
                    <a:pt x="5623" y="23459"/>
                    <a:pt x="5377" y="23354"/>
                  </a:cubicBezTo>
                  <a:cubicBezTo>
                    <a:pt x="5261" y="23305"/>
                    <a:pt x="5137" y="23281"/>
                    <a:pt x="5010" y="23281"/>
                  </a:cubicBezTo>
                  <a:cubicBezTo>
                    <a:pt x="5007" y="23281"/>
                    <a:pt x="5004" y="23281"/>
                    <a:pt x="5001" y="23281"/>
                  </a:cubicBezTo>
                  <a:cubicBezTo>
                    <a:pt x="4845" y="23281"/>
                    <a:pt x="4692" y="23311"/>
                    <a:pt x="4552" y="23341"/>
                  </a:cubicBezTo>
                  <a:cubicBezTo>
                    <a:pt x="4433" y="23365"/>
                    <a:pt x="4308" y="23390"/>
                    <a:pt x="4176" y="23390"/>
                  </a:cubicBezTo>
                  <a:cubicBezTo>
                    <a:pt x="3605" y="23390"/>
                    <a:pt x="2907" y="22922"/>
                    <a:pt x="1978" y="19851"/>
                  </a:cubicBezTo>
                  <a:cubicBezTo>
                    <a:pt x="641" y="15425"/>
                    <a:pt x="2907" y="6178"/>
                    <a:pt x="6350" y="4852"/>
                  </a:cubicBezTo>
                  <a:cubicBezTo>
                    <a:pt x="8591" y="3990"/>
                    <a:pt x="11364" y="3870"/>
                    <a:pt x="12740" y="3870"/>
                  </a:cubicBezTo>
                  <a:cubicBezTo>
                    <a:pt x="13265" y="3870"/>
                    <a:pt x="13587" y="3888"/>
                    <a:pt x="13598" y="3888"/>
                  </a:cubicBezTo>
                  <a:cubicBezTo>
                    <a:pt x="13604" y="3888"/>
                    <a:pt x="13610" y="3889"/>
                    <a:pt x="13616" y="3889"/>
                  </a:cubicBezTo>
                  <a:cubicBezTo>
                    <a:pt x="13699" y="3889"/>
                    <a:pt x="13778" y="3852"/>
                    <a:pt x="13833" y="3790"/>
                  </a:cubicBezTo>
                  <a:cubicBezTo>
                    <a:pt x="13860" y="3757"/>
                    <a:pt x="16725" y="574"/>
                    <a:pt x="26139" y="574"/>
                  </a:cubicBezTo>
                  <a:close/>
                  <a:moveTo>
                    <a:pt x="26138" y="1"/>
                  </a:moveTo>
                  <a:cubicBezTo>
                    <a:pt x="17281" y="1"/>
                    <a:pt x="14084" y="2722"/>
                    <a:pt x="13496" y="3310"/>
                  </a:cubicBezTo>
                  <a:cubicBezTo>
                    <a:pt x="13339" y="3303"/>
                    <a:pt x="13054" y="3294"/>
                    <a:pt x="12677" y="3294"/>
                  </a:cubicBezTo>
                  <a:cubicBezTo>
                    <a:pt x="11243" y="3294"/>
                    <a:pt x="8462" y="3425"/>
                    <a:pt x="6143" y="4317"/>
                  </a:cubicBezTo>
                  <a:cubicBezTo>
                    <a:pt x="2403" y="5756"/>
                    <a:pt x="0" y="15290"/>
                    <a:pt x="1429" y="20016"/>
                  </a:cubicBezTo>
                  <a:cubicBezTo>
                    <a:pt x="2426" y="23316"/>
                    <a:pt x="3272" y="23963"/>
                    <a:pt x="4142" y="23963"/>
                  </a:cubicBezTo>
                  <a:cubicBezTo>
                    <a:pt x="4315" y="23963"/>
                    <a:pt x="4489" y="23938"/>
                    <a:pt x="4665" y="23902"/>
                  </a:cubicBezTo>
                  <a:cubicBezTo>
                    <a:pt x="4792" y="23876"/>
                    <a:pt x="4903" y="23854"/>
                    <a:pt x="4998" y="23854"/>
                  </a:cubicBezTo>
                  <a:cubicBezTo>
                    <a:pt x="5055" y="23854"/>
                    <a:pt x="5106" y="23862"/>
                    <a:pt x="5152" y="23882"/>
                  </a:cubicBezTo>
                  <a:cubicBezTo>
                    <a:pt x="5350" y="23966"/>
                    <a:pt x="5668" y="24174"/>
                    <a:pt x="6037" y="24415"/>
                  </a:cubicBezTo>
                  <a:cubicBezTo>
                    <a:pt x="7099" y="25110"/>
                    <a:pt x="8662" y="26134"/>
                    <a:pt x="10196" y="26134"/>
                  </a:cubicBezTo>
                  <a:cubicBezTo>
                    <a:pt x="10324" y="26134"/>
                    <a:pt x="10451" y="26126"/>
                    <a:pt x="10578" y="26111"/>
                  </a:cubicBezTo>
                  <a:cubicBezTo>
                    <a:pt x="12430" y="25893"/>
                    <a:pt x="12517" y="24070"/>
                    <a:pt x="12580" y="22740"/>
                  </a:cubicBezTo>
                  <a:cubicBezTo>
                    <a:pt x="12599" y="22356"/>
                    <a:pt x="12615" y="21992"/>
                    <a:pt x="12668" y="21703"/>
                  </a:cubicBezTo>
                  <a:cubicBezTo>
                    <a:pt x="12871" y="20589"/>
                    <a:pt x="13741" y="20021"/>
                    <a:pt x="13862" y="19946"/>
                  </a:cubicBezTo>
                  <a:cubicBezTo>
                    <a:pt x="14112" y="19846"/>
                    <a:pt x="16015" y="19032"/>
                    <a:pt x="18369" y="16442"/>
                  </a:cubicBezTo>
                  <a:cubicBezTo>
                    <a:pt x="18938" y="15816"/>
                    <a:pt x="19143" y="15154"/>
                    <a:pt x="18978" y="14476"/>
                  </a:cubicBezTo>
                  <a:cubicBezTo>
                    <a:pt x="18643" y="13115"/>
                    <a:pt x="16841" y="12050"/>
                    <a:pt x="15682" y="11495"/>
                  </a:cubicBezTo>
                  <a:lnTo>
                    <a:pt x="15682" y="11495"/>
                  </a:lnTo>
                  <a:cubicBezTo>
                    <a:pt x="16338" y="11544"/>
                    <a:pt x="17426" y="11746"/>
                    <a:pt x="19170" y="12345"/>
                  </a:cubicBezTo>
                  <a:cubicBezTo>
                    <a:pt x="21274" y="13069"/>
                    <a:pt x="23092" y="14732"/>
                    <a:pt x="24694" y="16200"/>
                  </a:cubicBezTo>
                  <a:cubicBezTo>
                    <a:pt x="26085" y="17472"/>
                    <a:pt x="27285" y="18571"/>
                    <a:pt x="28504" y="18977"/>
                  </a:cubicBezTo>
                  <a:cubicBezTo>
                    <a:pt x="28715" y="19048"/>
                    <a:pt x="28898" y="19077"/>
                    <a:pt x="29056" y="19077"/>
                  </a:cubicBezTo>
                  <a:cubicBezTo>
                    <a:pt x="29404" y="19077"/>
                    <a:pt x="29631" y="18936"/>
                    <a:pt x="29772" y="18792"/>
                  </a:cubicBezTo>
                  <a:cubicBezTo>
                    <a:pt x="30343" y="18210"/>
                    <a:pt x="30207" y="16819"/>
                    <a:pt x="29938" y="15602"/>
                  </a:cubicBezTo>
                  <a:lnTo>
                    <a:pt x="29938" y="15602"/>
                  </a:lnTo>
                  <a:cubicBezTo>
                    <a:pt x="31158" y="17418"/>
                    <a:pt x="33260" y="20087"/>
                    <a:pt x="35607" y="21058"/>
                  </a:cubicBezTo>
                  <a:cubicBezTo>
                    <a:pt x="36737" y="21525"/>
                    <a:pt x="37872" y="21758"/>
                    <a:pt x="38924" y="21758"/>
                  </a:cubicBezTo>
                  <a:cubicBezTo>
                    <a:pt x="40042" y="21758"/>
                    <a:pt x="41067" y="21495"/>
                    <a:pt x="41896" y="20971"/>
                  </a:cubicBezTo>
                  <a:cubicBezTo>
                    <a:pt x="43243" y="20119"/>
                    <a:pt x="44007" y="18619"/>
                    <a:pt x="44107" y="16632"/>
                  </a:cubicBezTo>
                  <a:cubicBezTo>
                    <a:pt x="44318" y="12404"/>
                    <a:pt x="40570" y="8785"/>
                    <a:pt x="39269" y="7661"/>
                  </a:cubicBezTo>
                  <a:cubicBezTo>
                    <a:pt x="39749" y="7489"/>
                    <a:pt x="40519" y="7138"/>
                    <a:pt x="41531" y="6415"/>
                  </a:cubicBezTo>
                  <a:cubicBezTo>
                    <a:pt x="41865" y="6176"/>
                    <a:pt x="41981" y="5808"/>
                    <a:pt x="41852" y="5404"/>
                  </a:cubicBezTo>
                  <a:cubicBezTo>
                    <a:pt x="41257" y="3548"/>
                    <a:pt x="34676" y="1"/>
                    <a:pt x="26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2287;p52">
              <a:extLst>
                <a:ext uri="{FF2B5EF4-FFF2-40B4-BE49-F238E27FC236}">
                  <a16:creationId xmlns:a16="http://schemas.microsoft.com/office/drawing/2014/main" id="{616A721F-F75D-EC47-413A-D8060ADE8210}"/>
                </a:ext>
              </a:extLst>
            </p:cNvPr>
            <p:cNvSpPr/>
            <p:nvPr/>
          </p:nvSpPr>
          <p:spPr>
            <a:xfrm>
              <a:off x="2052450" y="2279225"/>
              <a:ext cx="288600" cy="472875"/>
            </a:xfrm>
            <a:custGeom>
              <a:avLst/>
              <a:gdLst/>
              <a:ahLst/>
              <a:cxnLst/>
              <a:rect l="l" t="t" r="r" b="b"/>
              <a:pathLst>
                <a:path w="11544" h="18915" extrusionOk="0">
                  <a:moveTo>
                    <a:pt x="10166" y="1"/>
                  </a:moveTo>
                  <a:cubicBezTo>
                    <a:pt x="9410" y="1"/>
                    <a:pt x="8280" y="195"/>
                    <a:pt x="6632" y="865"/>
                  </a:cubicBezTo>
                  <a:cubicBezTo>
                    <a:pt x="2702" y="2461"/>
                    <a:pt x="1" y="18915"/>
                    <a:pt x="1" y="18915"/>
                  </a:cubicBezTo>
                  <a:lnTo>
                    <a:pt x="2457" y="18300"/>
                  </a:lnTo>
                  <a:cubicBezTo>
                    <a:pt x="4667" y="8845"/>
                    <a:pt x="11543" y="373"/>
                    <a:pt x="11543" y="373"/>
                  </a:cubicBezTo>
                  <a:cubicBezTo>
                    <a:pt x="11543" y="373"/>
                    <a:pt x="11212" y="1"/>
                    <a:pt x="10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2288;p52">
              <a:extLst>
                <a:ext uri="{FF2B5EF4-FFF2-40B4-BE49-F238E27FC236}">
                  <a16:creationId xmlns:a16="http://schemas.microsoft.com/office/drawing/2014/main" id="{D119026D-5F4C-1979-4FB9-16B311EB26DD}"/>
                </a:ext>
              </a:extLst>
            </p:cNvPr>
            <p:cNvSpPr/>
            <p:nvPr/>
          </p:nvSpPr>
          <p:spPr>
            <a:xfrm>
              <a:off x="2044675" y="2272025"/>
              <a:ext cx="304125" cy="487250"/>
            </a:xfrm>
            <a:custGeom>
              <a:avLst/>
              <a:gdLst/>
              <a:ahLst/>
              <a:cxnLst/>
              <a:rect l="l" t="t" r="r" b="b"/>
              <a:pathLst>
                <a:path w="12165" h="19490" extrusionOk="0">
                  <a:moveTo>
                    <a:pt x="10474" y="577"/>
                  </a:moveTo>
                  <a:cubicBezTo>
                    <a:pt x="10952" y="577"/>
                    <a:pt x="11256" y="659"/>
                    <a:pt x="11433" y="734"/>
                  </a:cubicBezTo>
                  <a:cubicBezTo>
                    <a:pt x="10291" y="2209"/>
                    <a:pt x="4554" y="9915"/>
                    <a:pt x="2530" y="18355"/>
                  </a:cubicBezTo>
                  <a:lnTo>
                    <a:pt x="669" y="18819"/>
                  </a:lnTo>
                  <a:cubicBezTo>
                    <a:pt x="1129" y="16225"/>
                    <a:pt x="3659" y="2796"/>
                    <a:pt x="7051" y="1418"/>
                  </a:cubicBezTo>
                  <a:cubicBezTo>
                    <a:pt x="8675" y="758"/>
                    <a:pt x="9765" y="577"/>
                    <a:pt x="10474" y="577"/>
                  </a:cubicBezTo>
                  <a:close/>
                  <a:moveTo>
                    <a:pt x="10485" y="1"/>
                  </a:moveTo>
                  <a:cubicBezTo>
                    <a:pt x="9682" y="1"/>
                    <a:pt x="8512" y="207"/>
                    <a:pt x="6836" y="888"/>
                  </a:cubicBezTo>
                  <a:cubicBezTo>
                    <a:pt x="2804" y="2526"/>
                    <a:pt x="141" y="18478"/>
                    <a:pt x="30" y="19156"/>
                  </a:cubicBezTo>
                  <a:cubicBezTo>
                    <a:pt x="1" y="19331"/>
                    <a:pt x="136" y="19490"/>
                    <a:pt x="312" y="19490"/>
                  </a:cubicBezTo>
                  <a:cubicBezTo>
                    <a:pt x="335" y="19490"/>
                    <a:pt x="359" y="19486"/>
                    <a:pt x="381" y="19480"/>
                  </a:cubicBezTo>
                  <a:lnTo>
                    <a:pt x="2838" y="18866"/>
                  </a:lnTo>
                  <a:cubicBezTo>
                    <a:pt x="2942" y="18841"/>
                    <a:pt x="3021" y="18758"/>
                    <a:pt x="3047" y="18654"/>
                  </a:cubicBezTo>
                  <a:cubicBezTo>
                    <a:pt x="5216" y="9374"/>
                    <a:pt x="12008" y="926"/>
                    <a:pt x="12076" y="842"/>
                  </a:cubicBezTo>
                  <a:cubicBezTo>
                    <a:pt x="12164" y="733"/>
                    <a:pt x="12162" y="577"/>
                    <a:pt x="12068" y="471"/>
                  </a:cubicBezTo>
                  <a:cubicBezTo>
                    <a:pt x="12003" y="397"/>
                    <a:pt x="11597" y="1"/>
                    <a:pt x="1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2289;p52">
              <a:extLst>
                <a:ext uri="{FF2B5EF4-FFF2-40B4-BE49-F238E27FC236}">
                  <a16:creationId xmlns:a16="http://schemas.microsoft.com/office/drawing/2014/main" id="{BBDCEE31-B7D8-18F9-2F11-3D16B6F4A13C}"/>
                </a:ext>
              </a:extLst>
            </p:cNvPr>
            <p:cNvSpPr/>
            <p:nvPr/>
          </p:nvSpPr>
          <p:spPr>
            <a:xfrm>
              <a:off x="2104550" y="2958025"/>
              <a:ext cx="388925" cy="364900"/>
            </a:xfrm>
            <a:custGeom>
              <a:avLst/>
              <a:gdLst/>
              <a:ahLst/>
              <a:cxnLst/>
              <a:rect l="l" t="t" r="r" b="b"/>
              <a:pathLst>
                <a:path w="15557" h="14596" extrusionOk="0">
                  <a:moveTo>
                    <a:pt x="764" y="0"/>
                  </a:moveTo>
                  <a:cubicBezTo>
                    <a:pt x="746" y="0"/>
                    <a:pt x="729" y="1"/>
                    <a:pt x="711" y="2"/>
                  </a:cubicBezTo>
                  <a:cubicBezTo>
                    <a:pt x="312" y="18"/>
                    <a:pt x="1" y="356"/>
                    <a:pt x="17" y="756"/>
                  </a:cubicBezTo>
                  <a:cubicBezTo>
                    <a:pt x="33" y="1125"/>
                    <a:pt x="527" y="9533"/>
                    <a:pt x="12442" y="13303"/>
                  </a:cubicBezTo>
                  <a:cubicBezTo>
                    <a:pt x="12582" y="14038"/>
                    <a:pt x="13227" y="14595"/>
                    <a:pt x="14002" y="14595"/>
                  </a:cubicBezTo>
                  <a:cubicBezTo>
                    <a:pt x="14867" y="14576"/>
                    <a:pt x="15556" y="13870"/>
                    <a:pt x="15556" y="13006"/>
                  </a:cubicBezTo>
                  <a:cubicBezTo>
                    <a:pt x="15556" y="12141"/>
                    <a:pt x="14867" y="11435"/>
                    <a:pt x="14002" y="11415"/>
                  </a:cubicBezTo>
                  <a:cubicBezTo>
                    <a:pt x="13567" y="11416"/>
                    <a:pt x="13152" y="11595"/>
                    <a:pt x="12854" y="11912"/>
                  </a:cubicBezTo>
                  <a:cubicBezTo>
                    <a:pt x="1985" y="8458"/>
                    <a:pt x="1481" y="1028"/>
                    <a:pt x="1465" y="694"/>
                  </a:cubicBezTo>
                  <a:cubicBezTo>
                    <a:pt x="1449" y="313"/>
                    <a:pt x="1151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2290;p52">
              <a:extLst>
                <a:ext uri="{FF2B5EF4-FFF2-40B4-BE49-F238E27FC236}">
                  <a16:creationId xmlns:a16="http://schemas.microsoft.com/office/drawing/2014/main" id="{7480DFC0-196F-7799-EC99-5E260454C0BC}"/>
                </a:ext>
              </a:extLst>
            </p:cNvPr>
            <p:cNvSpPr/>
            <p:nvPr/>
          </p:nvSpPr>
          <p:spPr>
            <a:xfrm>
              <a:off x="1957300" y="2718325"/>
              <a:ext cx="260975" cy="294725"/>
            </a:xfrm>
            <a:custGeom>
              <a:avLst/>
              <a:gdLst/>
              <a:ahLst/>
              <a:cxnLst/>
              <a:rect l="l" t="t" r="r" b="b"/>
              <a:pathLst>
                <a:path w="10439" h="11789" extrusionOk="0">
                  <a:moveTo>
                    <a:pt x="5220" y="1"/>
                  </a:moveTo>
                  <a:cubicBezTo>
                    <a:pt x="3836" y="1"/>
                    <a:pt x="2508" y="621"/>
                    <a:pt x="1529" y="1727"/>
                  </a:cubicBezTo>
                  <a:cubicBezTo>
                    <a:pt x="550" y="2832"/>
                    <a:pt x="1" y="4331"/>
                    <a:pt x="1" y="5894"/>
                  </a:cubicBezTo>
                  <a:cubicBezTo>
                    <a:pt x="1" y="7457"/>
                    <a:pt x="550" y="8956"/>
                    <a:pt x="1529" y="10062"/>
                  </a:cubicBezTo>
                  <a:cubicBezTo>
                    <a:pt x="2508" y="11167"/>
                    <a:pt x="3836" y="11788"/>
                    <a:pt x="5220" y="11788"/>
                  </a:cubicBezTo>
                  <a:cubicBezTo>
                    <a:pt x="6603" y="11788"/>
                    <a:pt x="7931" y="11167"/>
                    <a:pt x="8910" y="10062"/>
                  </a:cubicBezTo>
                  <a:cubicBezTo>
                    <a:pt x="9888" y="8956"/>
                    <a:pt x="10438" y="7457"/>
                    <a:pt x="10438" y="5894"/>
                  </a:cubicBezTo>
                  <a:cubicBezTo>
                    <a:pt x="10438" y="4331"/>
                    <a:pt x="9888" y="2832"/>
                    <a:pt x="8910" y="1727"/>
                  </a:cubicBezTo>
                  <a:cubicBezTo>
                    <a:pt x="7931" y="621"/>
                    <a:pt x="6603" y="1"/>
                    <a:pt x="5220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9" name="Google Shape;2291;p52">
              <a:extLst>
                <a:ext uri="{FF2B5EF4-FFF2-40B4-BE49-F238E27FC236}">
                  <a16:creationId xmlns:a16="http://schemas.microsoft.com/office/drawing/2014/main" id="{31AB57BE-BD98-B487-03A6-880F408BED95}"/>
                </a:ext>
              </a:extLst>
            </p:cNvPr>
            <p:cNvSpPr/>
            <p:nvPr/>
          </p:nvSpPr>
          <p:spPr>
            <a:xfrm>
              <a:off x="1950125" y="2711150"/>
              <a:ext cx="275300" cy="309025"/>
            </a:xfrm>
            <a:custGeom>
              <a:avLst/>
              <a:gdLst/>
              <a:ahLst/>
              <a:cxnLst/>
              <a:rect l="l" t="t" r="r" b="b"/>
              <a:pathLst>
                <a:path w="11012" h="12361" extrusionOk="0">
                  <a:moveTo>
                    <a:pt x="5507" y="573"/>
                  </a:moveTo>
                  <a:cubicBezTo>
                    <a:pt x="8226" y="573"/>
                    <a:pt x="10438" y="3088"/>
                    <a:pt x="10438" y="6181"/>
                  </a:cubicBezTo>
                  <a:cubicBezTo>
                    <a:pt x="10438" y="9273"/>
                    <a:pt x="8226" y="11788"/>
                    <a:pt x="5507" y="11788"/>
                  </a:cubicBezTo>
                  <a:cubicBezTo>
                    <a:pt x="2787" y="11788"/>
                    <a:pt x="575" y="9273"/>
                    <a:pt x="575" y="6181"/>
                  </a:cubicBezTo>
                  <a:cubicBezTo>
                    <a:pt x="575" y="3090"/>
                    <a:pt x="2787" y="573"/>
                    <a:pt x="5507" y="573"/>
                  </a:cubicBezTo>
                  <a:close/>
                  <a:moveTo>
                    <a:pt x="5507" y="1"/>
                  </a:moveTo>
                  <a:cubicBezTo>
                    <a:pt x="2471" y="1"/>
                    <a:pt x="1" y="2774"/>
                    <a:pt x="1" y="6181"/>
                  </a:cubicBezTo>
                  <a:cubicBezTo>
                    <a:pt x="1" y="9589"/>
                    <a:pt x="2471" y="12361"/>
                    <a:pt x="5507" y="12361"/>
                  </a:cubicBezTo>
                  <a:cubicBezTo>
                    <a:pt x="8542" y="12361"/>
                    <a:pt x="11011" y="9589"/>
                    <a:pt x="11011" y="6181"/>
                  </a:cubicBezTo>
                  <a:cubicBezTo>
                    <a:pt x="11011" y="2774"/>
                    <a:pt x="8542" y="1"/>
                    <a:pt x="5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2292;p52">
              <a:extLst>
                <a:ext uri="{FF2B5EF4-FFF2-40B4-BE49-F238E27FC236}">
                  <a16:creationId xmlns:a16="http://schemas.microsoft.com/office/drawing/2014/main" id="{3CA6C4B6-7714-EC22-45B1-16EE32BB8F48}"/>
                </a:ext>
              </a:extLst>
            </p:cNvPr>
            <p:cNvSpPr/>
            <p:nvPr/>
          </p:nvSpPr>
          <p:spPr>
            <a:xfrm>
              <a:off x="2445400" y="3628400"/>
              <a:ext cx="1006025" cy="529650"/>
            </a:xfrm>
            <a:custGeom>
              <a:avLst/>
              <a:gdLst/>
              <a:ahLst/>
              <a:cxnLst/>
              <a:rect l="l" t="t" r="r" b="b"/>
              <a:pathLst>
                <a:path w="40241" h="21186" extrusionOk="0">
                  <a:moveTo>
                    <a:pt x="38956" y="1"/>
                  </a:moveTo>
                  <a:cubicBezTo>
                    <a:pt x="38900" y="1"/>
                    <a:pt x="38842" y="5"/>
                    <a:pt x="38783" y="14"/>
                  </a:cubicBezTo>
                  <a:lnTo>
                    <a:pt x="7733" y="4968"/>
                  </a:lnTo>
                  <a:cubicBezTo>
                    <a:pt x="6746" y="5126"/>
                    <a:pt x="5919" y="5797"/>
                    <a:pt x="5561" y="6729"/>
                  </a:cubicBezTo>
                  <a:lnTo>
                    <a:pt x="1" y="21186"/>
                  </a:lnTo>
                  <a:lnTo>
                    <a:pt x="34013" y="13819"/>
                  </a:lnTo>
                  <a:lnTo>
                    <a:pt x="39900" y="1510"/>
                  </a:lnTo>
                  <a:cubicBezTo>
                    <a:pt x="40241" y="797"/>
                    <a:pt x="39707" y="1"/>
                    <a:pt x="38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2293;p52">
              <a:extLst>
                <a:ext uri="{FF2B5EF4-FFF2-40B4-BE49-F238E27FC236}">
                  <a16:creationId xmlns:a16="http://schemas.microsoft.com/office/drawing/2014/main" id="{BF7AC511-511C-5D8A-9C87-2C1DB867BAEB}"/>
                </a:ext>
              </a:extLst>
            </p:cNvPr>
            <p:cNvSpPr/>
            <p:nvPr/>
          </p:nvSpPr>
          <p:spPr>
            <a:xfrm>
              <a:off x="2436900" y="3621275"/>
              <a:ext cx="1017825" cy="543925"/>
            </a:xfrm>
            <a:custGeom>
              <a:avLst/>
              <a:gdLst/>
              <a:ahLst/>
              <a:cxnLst/>
              <a:rect l="l" t="t" r="r" b="b"/>
              <a:pathLst>
                <a:path w="40713" h="21757" extrusionOk="0">
                  <a:moveTo>
                    <a:pt x="39294" y="572"/>
                  </a:moveTo>
                  <a:cubicBezTo>
                    <a:pt x="39857" y="576"/>
                    <a:pt x="40225" y="1164"/>
                    <a:pt x="39982" y="1671"/>
                  </a:cubicBezTo>
                  <a:lnTo>
                    <a:pt x="34155" y="13854"/>
                  </a:lnTo>
                  <a:lnTo>
                    <a:pt x="799" y="21078"/>
                  </a:lnTo>
                  <a:lnTo>
                    <a:pt x="6168" y="7117"/>
                  </a:lnTo>
                  <a:cubicBezTo>
                    <a:pt x="6491" y="6281"/>
                    <a:pt x="7233" y="5679"/>
                    <a:pt x="8118" y="5537"/>
                  </a:cubicBezTo>
                  <a:lnTo>
                    <a:pt x="39168" y="582"/>
                  </a:lnTo>
                  <a:cubicBezTo>
                    <a:pt x="39210" y="575"/>
                    <a:pt x="39252" y="572"/>
                    <a:pt x="39294" y="572"/>
                  </a:cubicBezTo>
                  <a:close/>
                  <a:moveTo>
                    <a:pt x="39289" y="0"/>
                  </a:moveTo>
                  <a:cubicBezTo>
                    <a:pt x="39219" y="0"/>
                    <a:pt x="39149" y="6"/>
                    <a:pt x="39078" y="17"/>
                  </a:cubicBezTo>
                  <a:lnTo>
                    <a:pt x="8028" y="4971"/>
                  </a:lnTo>
                  <a:cubicBezTo>
                    <a:pt x="6942" y="5146"/>
                    <a:pt x="6030" y="5885"/>
                    <a:pt x="5633" y="6910"/>
                  </a:cubicBezTo>
                  <a:lnTo>
                    <a:pt x="73" y="21368"/>
                  </a:lnTo>
                  <a:cubicBezTo>
                    <a:pt x="0" y="21555"/>
                    <a:pt x="139" y="21756"/>
                    <a:pt x="341" y="21756"/>
                  </a:cubicBezTo>
                  <a:cubicBezTo>
                    <a:pt x="360" y="21756"/>
                    <a:pt x="381" y="21755"/>
                    <a:pt x="401" y="21751"/>
                  </a:cubicBezTo>
                  <a:lnTo>
                    <a:pt x="34415" y="14383"/>
                  </a:lnTo>
                  <a:cubicBezTo>
                    <a:pt x="34500" y="14365"/>
                    <a:pt x="34573" y="14307"/>
                    <a:pt x="34611" y="14227"/>
                  </a:cubicBezTo>
                  <a:lnTo>
                    <a:pt x="40499" y="1919"/>
                  </a:lnTo>
                  <a:cubicBezTo>
                    <a:pt x="40713" y="1469"/>
                    <a:pt x="40661" y="938"/>
                    <a:pt x="40362" y="539"/>
                  </a:cubicBezTo>
                  <a:cubicBezTo>
                    <a:pt x="40108" y="197"/>
                    <a:pt x="39708" y="0"/>
                    <a:pt x="39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2294;p52">
              <a:extLst>
                <a:ext uri="{FF2B5EF4-FFF2-40B4-BE49-F238E27FC236}">
                  <a16:creationId xmlns:a16="http://schemas.microsoft.com/office/drawing/2014/main" id="{26C63185-765C-388F-6DAC-15397BECFB2C}"/>
                </a:ext>
              </a:extLst>
            </p:cNvPr>
            <p:cNvSpPr/>
            <p:nvPr/>
          </p:nvSpPr>
          <p:spPr>
            <a:xfrm>
              <a:off x="1195850" y="1821050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6" y="13046"/>
                  </a:moveTo>
                  <a:cubicBezTo>
                    <a:pt x="72529" y="13046"/>
                    <a:pt x="89687" y="30203"/>
                    <a:pt x="89687" y="51367"/>
                  </a:cubicBezTo>
                  <a:lnTo>
                    <a:pt x="89686" y="51367"/>
                  </a:lnTo>
                  <a:cubicBezTo>
                    <a:pt x="89686" y="72531"/>
                    <a:pt x="72529" y="89687"/>
                    <a:pt x="51365" y="89687"/>
                  </a:cubicBezTo>
                  <a:cubicBezTo>
                    <a:pt x="30202" y="89687"/>
                    <a:pt x="13045" y="72531"/>
                    <a:pt x="13045" y="51367"/>
                  </a:cubicBezTo>
                  <a:cubicBezTo>
                    <a:pt x="13045" y="30203"/>
                    <a:pt x="30202" y="13046"/>
                    <a:pt x="51366" y="13046"/>
                  </a:cubicBezTo>
                  <a:close/>
                  <a:moveTo>
                    <a:pt x="46271" y="0"/>
                  </a:moveTo>
                  <a:lnTo>
                    <a:pt x="44930" y="5894"/>
                  </a:lnTo>
                  <a:cubicBezTo>
                    <a:pt x="41375" y="6393"/>
                    <a:pt x="37892" y="7310"/>
                    <a:pt x="34553" y="8626"/>
                  </a:cubicBezTo>
                  <a:lnTo>
                    <a:pt x="30409" y="4153"/>
                  </a:lnTo>
                  <a:lnTo>
                    <a:pt x="21271" y="9430"/>
                  </a:lnTo>
                  <a:lnTo>
                    <a:pt x="23058" y="15211"/>
                  </a:lnTo>
                  <a:cubicBezTo>
                    <a:pt x="20235" y="17423"/>
                    <a:pt x="17681" y="19958"/>
                    <a:pt x="15445" y="22762"/>
                  </a:cubicBezTo>
                  <a:lnTo>
                    <a:pt x="9610" y="20957"/>
                  </a:lnTo>
                  <a:lnTo>
                    <a:pt x="4334" y="30096"/>
                  </a:lnTo>
                  <a:lnTo>
                    <a:pt x="8765" y="34200"/>
                  </a:lnTo>
                  <a:cubicBezTo>
                    <a:pt x="7440" y="37483"/>
                    <a:pt x="6478" y="40951"/>
                    <a:pt x="5941" y="44558"/>
                  </a:cubicBezTo>
                  <a:lnTo>
                    <a:pt x="0" y="45909"/>
                  </a:lnTo>
                  <a:lnTo>
                    <a:pt x="0" y="56461"/>
                  </a:lnTo>
                  <a:lnTo>
                    <a:pt x="5893" y="57803"/>
                  </a:lnTo>
                  <a:cubicBezTo>
                    <a:pt x="6392" y="61357"/>
                    <a:pt x="7309" y="64841"/>
                    <a:pt x="8625" y="68181"/>
                  </a:cubicBezTo>
                  <a:lnTo>
                    <a:pt x="4153" y="72323"/>
                  </a:lnTo>
                  <a:lnTo>
                    <a:pt x="9429" y="81462"/>
                  </a:lnTo>
                  <a:lnTo>
                    <a:pt x="15210" y="79674"/>
                  </a:lnTo>
                  <a:cubicBezTo>
                    <a:pt x="17423" y="82497"/>
                    <a:pt x="19958" y="85053"/>
                    <a:pt x="22762" y="87289"/>
                  </a:cubicBezTo>
                  <a:lnTo>
                    <a:pt x="20957" y="93122"/>
                  </a:lnTo>
                  <a:lnTo>
                    <a:pt x="30096" y="98399"/>
                  </a:lnTo>
                  <a:lnTo>
                    <a:pt x="34200" y="93969"/>
                  </a:lnTo>
                  <a:cubicBezTo>
                    <a:pt x="37483" y="95292"/>
                    <a:pt x="40950" y="96255"/>
                    <a:pt x="44558" y="96792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39"/>
                  </a:lnTo>
                  <a:cubicBezTo>
                    <a:pt x="61356" y="96341"/>
                    <a:pt x="64839" y="95423"/>
                    <a:pt x="68179" y="94108"/>
                  </a:cubicBezTo>
                  <a:lnTo>
                    <a:pt x="72323" y="98580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10"/>
                    <a:pt x="85052" y="82776"/>
                    <a:pt x="87288" y="79972"/>
                  </a:cubicBezTo>
                  <a:lnTo>
                    <a:pt x="93122" y="81776"/>
                  </a:lnTo>
                  <a:lnTo>
                    <a:pt x="98398" y="72638"/>
                  </a:lnTo>
                  <a:lnTo>
                    <a:pt x="93969" y="68533"/>
                  </a:lnTo>
                  <a:cubicBezTo>
                    <a:pt x="95292" y="65250"/>
                    <a:pt x="96255" y="61784"/>
                    <a:pt x="96792" y="58176"/>
                  </a:cubicBezTo>
                  <a:lnTo>
                    <a:pt x="102732" y="56824"/>
                  </a:lnTo>
                  <a:lnTo>
                    <a:pt x="102732" y="46272"/>
                  </a:lnTo>
                  <a:lnTo>
                    <a:pt x="96838" y="44932"/>
                  </a:lnTo>
                  <a:cubicBezTo>
                    <a:pt x="96339" y="41376"/>
                    <a:pt x="95422" y="37893"/>
                    <a:pt x="94107" y="34553"/>
                  </a:cubicBezTo>
                  <a:lnTo>
                    <a:pt x="98579" y="30410"/>
                  </a:lnTo>
                  <a:lnTo>
                    <a:pt x="93304" y="21272"/>
                  </a:lnTo>
                  <a:lnTo>
                    <a:pt x="87523" y="23059"/>
                  </a:lnTo>
                  <a:cubicBezTo>
                    <a:pt x="85310" y="20236"/>
                    <a:pt x="82776" y="17681"/>
                    <a:pt x="79972" y="15445"/>
                  </a:cubicBezTo>
                  <a:lnTo>
                    <a:pt x="81775" y="9612"/>
                  </a:lnTo>
                  <a:lnTo>
                    <a:pt x="72637" y="4335"/>
                  </a:lnTo>
                  <a:lnTo>
                    <a:pt x="68532" y="8765"/>
                  </a:lnTo>
                  <a:cubicBezTo>
                    <a:pt x="65249" y="7441"/>
                    <a:pt x="61783" y="6477"/>
                    <a:pt x="58175" y="5942"/>
                  </a:cubicBezTo>
                  <a:lnTo>
                    <a:pt x="56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2295;p52">
              <a:extLst>
                <a:ext uri="{FF2B5EF4-FFF2-40B4-BE49-F238E27FC236}">
                  <a16:creationId xmlns:a16="http://schemas.microsoft.com/office/drawing/2014/main" id="{C3C9F54C-5E53-2237-58FA-B4210C3F3507}"/>
                </a:ext>
              </a:extLst>
            </p:cNvPr>
            <p:cNvSpPr/>
            <p:nvPr/>
          </p:nvSpPr>
          <p:spPr>
            <a:xfrm>
              <a:off x="1188325" y="1813500"/>
              <a:ext cx="2583400" cy="2583400"/>
            </a:xfrm>
            <a:custGeom>
              <a:avLst/>
              <a:gdLst/>
              <a:ahLst/>
              <a:cxnLst/>
              <a:rect l="l" t="t" r="r" b="b"/>
              <a:pathLst>
                <a:path w="103336" h="103336" extrusionOk="0">
                  <a:moveTo>
                    <a:pt x="51667" y="13649"/>
                  </a:moveTo>
                  <a:cubicBezTo>
                    <a:pt x="72631" y="13649"/>
                    <a:pt x="89686" y="30705"/>
                    <a:pt x="89686" y="51669"/>
                  </a:cubicBezTo>
                  <a:cubicBezTo>
                    <a:pt x="89686" y="72632"/>
                    <a:pt x="72630" y="89689"/>
                    <a:pt x="51667" y="89689"/>
                  </a:cubicBezTo>
                  <a:cubicBezTo>
                    <a:pt x="30703" y="89689"/>
                    <a:pt x="13647" y="72632"/>
                    <a:pt x="13647" y="51668"/>
                  </a:cubicBezTo>
                  <a:cubicBezTo>
                    <a:pt x="13647" y="30704"/>
                    <a:pt x="30703" y="13649"/>
                    <a:pt x="51667" y="13649"/>
                  </a:cubicBezTo>
                  <a:close/>
                  <a:moveTo>
                    <a:pt x="51667" y="13048"/>
                  </a:moveTo>
                  <a:cubicBezTo>
                    <a:pt x="30371" y="13048"/>
                    <a:pt x="13045" y="30372"/>
                    <a:pt x="13045" y="51669"/>
                  </a:cubicBezTo>
                  <a:cubicBezTo>
                    <a:pt x="13045" y="72966"/>
                    <a:pt x="30371" y="90290"/>
                    <a:pt x="51667" y="90290"/>
                  </a:cubicBezTo>
                  <a:cubicBezTo>
                    <a:pt x="72963" y="90290"/>
                    <a:pt x="90289" y="72964"/>
                    <a:pt x="90289" y="51669"/>
                  </a:cubicBezTo>
                  <a:cubicBezTo>
                    <a:pt x="90289" y="30373"/>
                    <a:pt x="72962" y="13048"/>
                    <a:pt x="51667" y="13048"/>
                  </a:cubicBezTo>
                  <a:close/>
                  <a:moveTo>
                    <a:pt x="56884" y="604"/>
                  </a:moveTo>
                  <a:lnTo>
                    <a:pt x="58228" y="6511"/>
                  </a:lnTo>
                  <a:lnTo>
                    <a:pt x="58432" y="6541"/>
                  </a:lnTo>
                  <a:cubicBezTo>
                    <a:pt x="61937" y="7063"/>
                    <a:pt x="65398" y="8006"/>
                    <a:pt x="68721" y="9347"/>
                  </a:cubicBezTo>
                  <a:lnTo>
                    <a:pt x="68913" y="9424"/>
                  </a:lnTo>
                  <a:lnTo>
                    <a:pt x="72996" y="5018"/>
                  </a:lnTo>
                  <a:lnTo>
                    <a:pt x="81718" y="10053"/>
                  </a:lnTo>
                  <a:lnTo>
                    <a:pt x="79924" y="15854"/>
                  </a:lnTo>
                  <a:lnTo>
                    <a:pt x="80085" y="15981"/>
                  </a:lnTo>
                  <a:cubicBezTo>
                    <a:pt x="82870" y="18204"/>
                    <a:pt x="85387" y="20743"/>
                    <a:pt x="87587" y="23546"/>
                  </a:cubicBezTo>
                  <a:lnTo>
                    <a:pt x="87714" y="23710"/>
                  </a:lnTo>
                  <a:lnTo>
                    <a:pt x="93464" y="21931"/>
                  </a:lnTo>
                  <a:lnTo>
                    <a:pt x="98500" y="30654"/>
                  </a:lnTo>
                  <a:lnTo>
                    <a:pt x="94052" y="34774"/>
                  </a:lnTo>
                  <a:lnTo>
                    <a:pt x="94128" y="34966"/>
                  </a:lnTo>
                  <a:cubicBezTo>
                    <a:pt x="95434" y="38283"/>
                    <a:pt x="96344" y="41744"/>
                    <a:pt x="96842" y="45275"/>
                  </a:cubicBezTo>
                  <a:lnTo>
                    <a:pt x="96871" y="45480"/>
                  </a:lnTo>
                  <a:lnTo>
                    <a:pt x="102733" y="46814"/>
                  </a:lnTo>
                  <a:lnTo>
                    <a:pt x="102733" y="56886"/>
                  </a:lnTo>
                  <a:lnTo>
                    <a:pt x="96824" y="58230"/>
                  </a:lnTo>
                  <a:lnTo>
                    <a:pt x="96794" y="58434"/>
                  </a:lnTo>
                  <a:cubicBezTo>
                    <a:pt x="96274" y="61938"/>
                    <a:pt x="95330" y="65399"/>
                    <a:pt x="93990" y="68722"/>
                  </a:cubicBezTo>
                  <a:lnTo>
                    <a:pt x="93912" y="68915"/>
                  </a:lnTo>
                  <a:lnTo>
                    <a:pt x="98319" y="72997"/>
                  </a:lnTo>
                  <a:lnTo>
                    <a:pt x="93283" y="81719"/>
                  </a:lnTo>
                  <a:lnTo>
                    <a:pt x="87482" y="79925"/>
                  </a:lnTo>
                  <a:lnTo>
                    <a:pt x="87354" y="80086"/>
                  </a:lnTo>
                  <a:cubicBezTo>
                    <a:pt x="85133" y="82872"/>
                    <a:pt x="82593" y="85390"/>
                    <a:pt x="79790" y="87588"/>
                  </a:cubicBezTo>
                  <a:lnTo>
                    <a:pt x="79627" y="87716"/>
                  </a:lnTo>
                  <a:lnTo>
                    <a:pt x="81404" y="93466"/>
                  </a:lnTo>
                  <a:lnTo>
                    <a:pt x="72682" y="98502"/>
                  </a:lnTo>
                  <a:lnTo>
                    <a:pt x="68563" y="94055"/>
                  </a:lnTo>
                  <a:lnTo>
                    <a:pt x="68370" y="94130"/>
                  </a:lnTo>
                  <a:cubicBezTo>
                    <a:pt x="65053" y="95436"/>
                    <a:pt x="61592" y="96346"/>
                    <a:pt x="58061" y="96844"/>
                  </a:cubicBezTo>
                  <a:lnTo>
                    <a:pt x="57855" y="96873"/>
                  </a:lnTo>
                  <a:lnTo>
                    <a:pt x="56523" y="102734"/>
                  </a:lnTo>
                  <a:lnTo>
                    <a:pt x="46451" y="102734"/>
                  </a:lnTo>
                  <a:lnTo>
                    <a:pt x="45106" y="96827"/>
                  </a:lnTo>
                  <a:lnTo>
                    <a:pt x="44903" y="96797"/>
                  </a:lnTo>
                  <a:cubicBezTo>
                    <a:pt x="41374" y="96269"/>
                    <a:pt x="37921" y="95327"/>
                    <a:pt x="34615" y="93991"/>
                  </a:cubicBezTo>
                  <a:lnTo>
                    <a:pt x="34421" y="93914"/>
                  </a:lnTo>
                  <a:lnTo>
                    <a:pt x="30339" y="98319"/>
                  </a:lnTo>
                  <a:lnTo>
                    <a:pt x="21617" y="93283"/>
                  </a:lnTo>
                  <a:lnTo>
                    <a:pt x="23410" y="87483"/>
                  </a:lnTo>
                  <a:lnTo>
                    <a:pt x="23249" y="87355"/>
                  </a:lnTo>
                  <a:cubicBezTo>
                    <a:pt x="20465" y="85133"/>
                    <a:pt x="17947" y="82594"/>
                    <a:pt x="15748" y="79790"/>
                  </a:cubicBezTo>
                  <a:lnTo>
                    <a:pt x="15620" y="79627"/>
                  </a:lnTo>
                  <a:lnTo>
                    <a:pt x="9871" y="81406"/>
                  </a:lnTo>
                  <a:lnTo>
                    <a:pt x="4835" y="72683"/>
                  </a:lnTo>
                  <a:lnTo>
                    <a:pt x="9282" y="68564"/>
                  </a:lnTo>
                  <a:lnTo>
                    <a:pt x="9207" y="68373"/>
                  </a:lnTo>
                  <a:cubicBezTo>
                    <a:pt x="7900" y="65055"/>
                    <a:pt x="6989" y="61594"/>
                    <a:pt x="6493" y="58064"/>
                  </a:cubicBezTo>
                  <a:lnTo>
                    <a:pt x="6464" y="57858"/>
                  </a:lnTo>
                  <a:lnTo>
                    <a:pt x="602" y="56524"/>
                  </a:lnTo>
                  <a:lnTo>
                    <a:pt x="602" y="46453"/>
                  </a:lnTo>
                  <a:lnTo>
                    <a:pt x="6509" y="45107"/>
                  </a:lnTo>
                  <a:lnTo>
                    <a:pt x="6540" y="44904"/>
                  </a:lnTo>
                  <a:cubicBezTo>
                    <a:pt x="7061" y="41400"/>
                    <a:pt x="8004" y="37939"/>
                    <a:pt x="9345" y="34616"/>
                  </a:cubicBezTo>
                  <a:lnTo>
                    <a:pt x="9422" y="34424"/>
                  </a:lnTo>
                  <a:lnTo>
                    <a:pt x="5017" y="30341"/>
                  </a:lnTo>
                  <a:lnTo>
                    <a:pt x="10053" y="21619"/>
                  </a:lnTo>
                  <a:lnTo>
                    <a:pt x="15853" y="23412"/>
                  </a:lnTo>
                  <a:lnTo>
                    <a:pt x="15982" y="23251"/>
                  </a:lnTo>
                  <a:cubicBezTo>
                    <a:pt x="18203" y="20466"/>
                    <a:pt x="20742" y="17948"/>
                    <a:pt x="23545" y="15750"/>
                  </a:cubicBezTo>
                  <a:lnTo>
                    <a:pt x="23709" y="15622"/>
                  </a:lnTo>
                  <a:lnTo>
                    <a:pt x="21930" y="9873"/>
                  </a:lnTo>
                  <a:lnTo>
                    <a:pt x="30652" y="4837"/>
                  </a:lnTo>
                  <a:lnTo>
                    <a:pt x="34773" y="9283"/>
                  </a:lnTo>
                  <a:lnTo>
                    <a:pt x="34964" y="9208"/>
                  </a:lnTo>
                  <a:cubicBezTo>
                    <a:pt x="38282" y="7902"/>
                    <a:pt x="41742" y="6991"/>
                    <a:pt x="45273" y="6495"/>
                  </a:cubicBezTo>
                  <a:lnTo>
                    <a:pt x="45479" y="6466"/>
                  </a:lnTo>
                  <a:lnTo>
                    <a:pt x="46813" y="604"/>
                  </a:lnTo>
                  <a:close/>
                  <a:moveTo>
                    <a:pt x="46333" y="0"/>
                  </a:moveTo>
                  <a:lnTo>
                    <a:pt x="44985" y="5927"/>
                  </a:lnTo>
                  <a:cubicBezTo>
                    <a:pt x="41546" y="6425"/>
                    <a:pt x="38174" y="7313"/>
                    <a:pt x="34936" y="8572"/>
                  </a:cubicBezTo>
                  <a:lnTo>
                    <a:pt x="30768" y="4073"/>
                  </a:lnTo>
                  <a:lnTo>
                    <a:pt x="21214" y="9590"/>
                  </a:lnTo>
                  <a:lnTo>
                    <a:pt x="23011" y="15403"/>
                  </a:lnTo>
                  <a:cubicBezTo>
                    <a:pt x="20289" y="17558"/>
                    <a:pt x="17815" y="20011"/>
                    <a:pt x="15639" y="22715"/>
                  </a:cubicBezTo>
                  <a:lnTo>
                    <a:pt x="9771" y="20901"/>
                  </a:lnTo>
                  <a:lnTo>
                    <a:pt x="4255" y="30455"/>
                  </a:lnTo>
                  <a:lnTo>
                    <a:pt x="8709" y="34582"/>
                  </a:lnTo>
                  <a:cubicBezTo>
                    <a:pt x="7422" y="37811"/>
                    <a:pt x="6504" y="41176"/>
                    <a:pt x="5976" y="44611"/>
                  </a:cubicBezTo>
                  <a:lnTo>
                    <a:pt x="0" y="45971"/>
                  </a:lnTo>
                  <a:lnTo>
                    <a:pt x="0" y="57004"/>
                  </a:lnTo>
                  <a:lnTo>
                    <a:pt x="5926" y="58353"/>
                  </a:lnTo>
                  <a:cubicBezTo>
                    <a:pt x="6426" y="61791"/>
                    <a:pt x="7312" y="65162"/>
                    <a:pt x="8571" y="68400"/>
                  </a:cubicBezTo>
                  <a:lnTo>
                    <a:pt x="4074" y="72568"/>
                  </a:lnTo>
                  <a:lnTo>
                    <a:pt x="9589" y="82122"/>
                  </a:lnTo>
                  <a:lnTo>
                    <a:pt x="15402" y="80325"/>
                  </a:lnTo>
                  <a:cubicBezTo>
                    <a:pt x="17556" y="83047"/>
                    <a:pt x="20009" y="85520"/>
                    <a:pt x="22712" y="87698"/>
                  </a:cubicBezTo>
                  <a:lnTo>
                    <a:pt x="20898" y="93564"/>
                  </a:lnTo>
                  <a:lnTo>
                    <a:pt x="30453" y="99081"/>
                  </a:lnTo>
                  <a:lnTo>
                    <a:pt x="34581" y="94627"/>
                  </a:lnTo>
                  <a:cubicBezTo>
                    <a:pt x="37810" y="95915"/>
                    <a:pt x="41174" y="96831"/>
                    <a:pt x="44610" y="97361"/>
                  </a:cubicBezTo>
                  <a:lnTo>
                    <a:pt x="45970" y="103335"/>
                  </a:lnTo>
                  <a:lnTo>
                    <a:pt x="57003" y="103335"/>
                  </a:lnTo>
                  <a:lnTo>
                    <a:pt x="58351" y="97411"/>
                  </a:lnTo>
                  <a:cubicBezTo>
                    <a:pt x="61789" y="96911"/>
                    <a:pt x="65160" y="96024"/>
                    <a:pt x="68399" y="94766"/>
                  </a:cubicBezTo>
                  <a:lnTo>
                    <a:pt x="72567" y="99263"/>
                  </a:lnTo>
                  <a:lnTo>
                    <a:pt x="82121" y="93746"/>
                  </a:lnTo>
                  <a:lnTo>
                    <a:pt x="80324" y="87932"/>
                  </a:lnTo>
                  <a:cubicBezTo>
                    <a:pt x="83046" y="85778"/>
                    <a:pt x="85519" y="83326"/>
                    <a:pt x="87696" y="80622"/>
                  </a:cubicBezTo>
                  <a:lnTo>
                    <a:pt x="93563" y="82436"/>
                  </a:lnTo>
                  <a:lnTo>
                    <a:pt x="99080" y="72881"/>
                  </a:lnTo>
                  <a:lnTo>
                    <a:pt x="94626" y="68754"/>
                  </a:lnTo>
                  <a:cubicBezTo>
                    <a:pt x="95914" y="65526"/>
                    <a:pt x="96830" y="62161"/>
                    <a:pt x="97360" y="58725"/>
                  </a:cubicBezTo>
                  <a:lnTo>
                    <a:pt x="103335" y="57366"/>
                  </a:lnTo>
                  <a:lnTo>
                    <a:pt x="103335" y="46334"/>
                  </a:lnTo>
                  <a:lnTo>
                    <a:pt x="97409" y="44985"/>
                  </a:lnTo>
                  <a:cubicBezTo>
                    <a:pt x="96909" y="41547"/>
                    <a:pt x="96021" y="38175"/>
                    <a:pt x="94764" y="34937"/>
                  </a:cubicBezTo>
                  <a:lnTo>
                    <a:pt x="99261" y="30770"/>
                  </a:lnTo>
                  <a:lnTo>
                    <a:pt x="93745" y="21215"/>
                  </a:lnTo>
                  <a:lnTo>
                    <a:pt x="87931" y="23012"/>
                  </a:lnTo>
                  <a:cubicBezTo>
                    <a:pt x="85777" y="20290"/>
                    <a:pt x="83325" y="17817"/>
                    <a:pt x="80621" y="15640"/>
                  </a:cubicBezTo>
                  <a:lnTo>
                    <a:pt x="82435" y="9772"/>
                  </a:lnTo>
                  <a:lnTo>
                    <a:pt x="72880" y="4255"/>
                  </a:lnTo>
                  <a:lnTo>
                    <a:pt x="68752" y="8709"/>
                  </a:lnTo>
                  <a:cubicBezTo>
                    <a:pt x="65523" y="7422"/>
                    <a:pt x="62159" y="6505"/>
                    <a:pt x="58724" y="5975"/>
                  </a:cubicBezTo>
                  <a:lnTo>
                    <a:pt x="57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2296;p52">
              <a:extLst>
                <a:ext uri="{FF2B5EF4-FFF2-40B4-BE49-F238E27FC236}">
                  <a16:creationId xmlns:a16="http://schemas.microsoft.com/office/drawing/2014/main" id="{B7919BB1-699A-F44B-9CDB-08AA0C1A2414}"/>
                </a:ext>
              </a:extLst>
            </p:cNvPr>
            <p:cNvSpPr/>
            <p:nvPr/>
          </p:nvSpPr>
          <p:spPr>
            <a:xfrm>
              <a:off x="1195850" y="1765500"/>
              <a:ext cx="2568325" cy="2568350"/>
            </a:xfrm>
            <a:custGeom>
              <a:avLst/>
              <a:gdLst/>
              <a:ahLst/>
              <a:cxnLst/>
              <a:rect l="l" t="t" r="r" b="b"/>
              <a:pathLst>
                <a:path w="102733" h="102734" extrusionOk="0">
                  <a:moveTo>
                    <a:pt x="51366" y="13046"/>
                  </a:moveTo>
                  <a:cubicBezTo>
                    <a:pt x="72529" y="13046"/>
                    <a:pt x="89687" y="30203"/>
                    <a:pt x="89687" y="51367"/>
                  </a:cubicBezTo>
                  <a:lnTo>
                    <a:pt x="89686" y="51367"/>
                  </a:lnTo>
                  <a:cubicBezTo>
                    <a:pt x="89686" y="72530"/>
                    <a:pt x="72529" y="89688"/>
                    <a:pt x="51365" y="89688"/>
                  </a:cubicBezTo>
                  <a:cubicBezTo>
                    <a:pt x="30202" y="89688"/>
                    <a:pt x="13045" y="72530"/>
                    <a:pt x="13045" y="51367"/>
                  </a:cubicBezTo>
                  <a:cubicBezTo>
                    <a:pt x="13045" y="30203"/>
                    <a:pt x="30202" y="13046"/>
                    <a:pt x="51366" y="13046"/>
                  </a:cubicBezTo>
                  <a:close/>
                  <a:moveTo>
                    <a:pt x="46271" y="1"/>
                  </a:moveTo>
                  <a:lnTo>
                    <a:pt x="44930" y="5894"/>
                  </a:lnTo>
                  <a:cubicBezTo>
                    <a:pt x="41375" y="6393"/>
                    <a:pt x="37892" y="7310"/>
                    <a:pt x="34553" y="8625"/>
                  </a:cubicBezTo>
                  <a:lnTo>
                    <a:pt x="30409" y="4154"/>
                  </a:lnTo>
                  <a:lnTo>
                    <a:pt x="21271" y="9431"/>
                  </a:lnTo>
                  <a:lnTo>
                    <a:pt x="23058" y="15212"/>
                  </a:lnTo>
                  <a:cubicBezTo>
                    <a:pt x="20235" y="17424"/>
                    <a:pt x="17680" y="19957"/>
                    <a:pt x="15445" y="22762"/>
                  </a:cubicBezTo>
                  <a:lnTo>
                    <a:pt x="9610" y="20958"/>
                  </a:lnTo>
                  <a:lnTo>
                    <a:pt x="4334" y="30096"/>
                  </a:lnTo>
                  <a:lnTo>
                    <a:pt x="8765" y="34201"/>
                  </a:lnTo>
                  <a:cubicBezTo>
                    <a:pt x="7440" y="37483"/>
                    <a:pt x="6478" y="40950"/>
                    <a:pt x="5941" y="44558"/>
                  </a:cubicBezTo>
                  <a:lnTo>
                    <a:pt x="0" y="45910"/>
                  </a:lnTo>
                  <a:lnTo>
                    <a:pt x="0" y="56462"/>
                  </a:lnTo>
                  <a:lnTo>
                    <a:pt x="5893" y="57803"/>
                  </a:lnTo>
                  <a:cubicBezTo>
                    <a:pt x="6392" y="61357"/>
                    <a:pt x="7309" y="64840"/>
                    <a:pt x="8625" y="68180"/>
                  </a:cubicBezTo>
                  <a:lnTo>
                    <a:pt x="4153" y="72324"/>
                  </a:lnTo>
                  <a:lnTo>
                    <a:pt x="9429" y="81463"/>
                  </a:lnTo>
                  <a:lnTo>
                    <a:pt x="15210" y="79675"/>
                  </a:lnTo>
                  <a:cubicBezTo>
                    <a:pt x="17423" y="82498"/>
                    <a:pt x="19958" y="85052"/>
                    <a:pt x="22762" y="87289"/>
                  </a:cubicBezTo>
                  <a:lnTo>
                    <a:pt x="20957" y="93123"/>
                  </a:lnTo>
                  <a:lnTo>
                    <a:pt x="30096" y="98398"/>
                  </a:lnTo>
                  <a:lnTo>
                    <a:pt x="34200" y="93969"/>
                  </a:lnTo>
                  <a:cubicBezTo>
                    <a:pt x="37483" y="95293"/>
                    <a:pt x="40950" y="96256"/>
                    <a:pt x="44558" y="96791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39"/>
                  </a:lnTo>
                  <a:cubicBezTo>
                    <a:pt x="61357" y="96340"/>
                    <a:pt x="64839" y="95424"/>
                    <a:pt x="68179" y="94107"/>
                  </a:cubicBezTo>
                  <a:lnTo>
                    <a:pt x="72323" y="98580"/>
                  </a:lnTo>
                  <a:lnTo>
                    <a:pt x="81462" y="93303"/>
                  </a:lnTo>
                  <a:lnTo>
                    <a:pt x="79674" y="87524"/>
                  </a:lnTo>
                  <a:cubicBezTo>
                    <a:pt x="82496" y="85310"/>
                    <a:pt x="85052" y="82777"/>
                    <a:pt x="87288" y="79972"/>
                  </a:cubicBezTo>
                  <a:lnTo>
                    <a:pt x="93122" y="81776"/>
                  </a:lnTo>
                  <a:lnTo>
                    <a:pt x="98398" y="72638"/>
                  </a:lnTo>
                  <a:lnTo>
                    <a:pt x="93969" y="68533"/>
                  </a:lnTo>
                  <a:cubicBezTo>
                    <a:pt x="95292" y="65250"/>
                    <a:pt x="96255" y="61784"/>
                    <a:pt x="96792" y="58175"/>
                  </a:cubicBezTo>
                  <a:lnTo>
                    <a:pt x="102732" y="56824"/>
                  </a:lnTo>
                  <a:lnTo>
                    <a:pt x="102732" y="46272"/>
                  </a:lnTo>
                  <a:lnTo>
                    <a:pt x="96838" y="44931"/>
                  </a:lnTo>
                  <a:cubicBezTo>
                    <a:pt x="96339" y="41376"/>
                    <a:pt x="95422" y="37893"/>
                    <a:pt x="94107" y="34554"/>
                  </a:cubicBezTo>
                  <a:lnTo>
                    <a:pt x="98579" y="30410"/>
                  </a:lnTo>
                  <a:lnTo>
                    <a:pt x="93304" y="21271"/>
                  </a:lnTo>
                  <a:lnTo>
                    <a:pt x="87523" y="23059"/>
                  </a:lnTo>
                  <a:cubicBezTo>
                    <a:pt x="85310" y="20236"/>
                    <a:pt x="82776" y="17680"/>
                    <a:pt x="79972" y="15444"/>
                  </a:cubicBezTo>
                  <a:lnTo>
                    <a:pt x="81775" y="9611"/>
                  </a:lnTo>
                  <a:lnTo>
                    <a:pt x="72637" y="4334"/>
                  </a:lnTo>
                  <a:lnTo>
                    <a:pt x="68532" y="8764"/>
                  </a:lnTo>
                  <a:cubicBezTo>
                    <a:pt x="65249" y="7441"/>
                    <a:pt x="61783" y="6478"/>
                    <a:pt x="58175" y="5941"/>
                  </a:cubicBezTo>
                  <a:lnTo>
                    <a:pt x="56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2297;p52">
              <a:extLst>
                <a:ext uri="{FF2B5EF4-FFF2-40B4-BE49-F238E27FC236}">
                  <a16:creationId xmlns:a16="http://schemas.microsoft.com/office/drawing/2014/main" id="{3E4D304A-5336-735B-E4CE-E024F14DF4CB}"/>
                </a:ext>
              </a:extLst>
            </p:cNvPr>
            <p:cNvSpPr/>
            <p:nvPr/>
          </p:nvSpPr>
          <p:spPr>
            <a:xfrm>
              <a:off x="1188675" y="1758350"/>
              <a:ext cx="2582675" cy="2582650"/>
            </a:xfrm>
            <a:custGeom>
              <a:avLst/>
              <a:gdLst/>
              <a:ahLst/>
              <a:cxnLst/>
              <a:rect l="l" t="t" r="r" b="b"/>
              <a:pathLst>
                <a:path w="103307" h="103306" extrusionOk="0">
                  <a:moveTo>
                    <a:pt x="51653" y="13619"/>
                  </a:moveTo>
                  <a:cubicBezTo>
                    <a:pt x="72625" y="13619"/>
                    <a:pt x="89687" y="30681"/>
                    <a:pt x="89687" y="51653"/>
                  </a:cubicBezTo>
                  <a:cubicBezTo>
                    <a:pt x="89687" y="72625"/>
                    <a:pt x="72624" y="89687"/>
                    <a:pt x="51653" y="89687"/>
                  </a:cubicBezTo>
                  <a:cubicBezTo>
                    <a:pt x="30681" y="89687"/>
                    <a:pt x="13618" y="72625"/>
                    <a:pt x="13618" y="51653"/>
                  </a:cubicBezTo>
                  <a:cubicBezTo>
                    <a:pt x="13618" y="30681"/>
                    <a:pt x="30681" y="13619"/>
                    <a:pt x="51653" y="13619"/>
                  </a:cubicBezTo>
                  <a:close/>
                  <a:moveTo>
                    <a:pt x="51653" y="13046"/>
                  </a:moveTo>
                  <a:cubicBezTo>
                    <a:pt x="30365" y="13046"/>
                    <a:pt x="13045" y="30364"/>
                    <a:pt x="13045" y="51653"/>
                  </a:cubicBezTo>
                  <a:cubicBezTo>
                    <a:pt x="13045" y="72941"/>
                    <a:pt x="30365" y="90260"/>
                    <a:pt x="51653" y="90260"/>
                  </a:cubicBezTo>
                  <a:cubicBezTo>
                    <a:pt x="72941" y="90260"/>
                    <a:pt x="90260" y="72941"/>
                    <a:pt x="90260" y="51653"/>
                  </a:cubicBezTo>
                  <a:cubicBezTo>
                    <a:pt x="90260" y="30365"/>
                    <a:pt x="72940" y="13046"/>
                    <a:pt x="51653" y="13046"/>
                  </a:cubicBezTo>
                  <a:close/>
                  <a:moveTo>
                    <a:pt x="56881" y="574"/>
                  </a:moveTo>
                  <a:lnTo>
                    <a:pt x="58183" y="6291"/>
                  </a:lnTo>
                  <a:cubicBezTo>
                    <a:pt x="58208" y="6407"/>
                    <a:pt x="58303" y="6495"/>
                    <a:pt x="58420" y="6511"/>
                  </a:cubicBezTo>
                  <a:cubicBezTo>
                    <a:pt x="61925" y="7031"/>
                    <a:pt x="65388" y="7977"/>
                    <a:pt x="68712" y="9316"/>
                  </a:cubicBezTo>
                  <a:cubicBezTo>
                    <a:pt x="68747" y="9331"/>
                    <a:pt x="68783" y="9337"/>
                    <a:pt x="68819" y="9337"/>
                  </a:cubicBezTo>
                  <a:cubicBezTo>
                    <a:pt x="68897" y="9337"/>
                    <a:pt x="68973" y="9305"/>
                    <a:pt x="69029" y="9246"/>
                  </a:cubicBezTo>
                  <a:lnTo>
                    <a:pt x="72978" y="4984"/>
                  </a:lnTo>
                  <a:lnTo>
                    <a:pt x="81721" y="10030"/>
                  </a:lnTo>
                  <a:lnTo>
                    <a:pt x="79984" y="15646"/>
                  </a:lnTo>
                  <a:cubicBezTo>
                    <a:pt x="79950" y="15758"/>
                    <a:pt x="79988" y="15881"/>
                    <a:pt x="80080" y="15955"/>
                  </a:cubicBezTo>
                  <a:cubicBezTo>
                    <a:pt x="82866" y="18177"/>
                    <a:pt x="85385" y="20716"/>
                    <a:pt x="87584" y="23522"/>
                  </a:cubicBezTo>
                  <a:cubicBezTo>
                    <a:pt x="87639" y="23593"/>
                    <a:pt x="87723" y="23632"/>
                    <a:pt x="87810" y="23632"/>
                  </a:cubicBezTo>
                  <a:cubicBezTo>
                    <a:pt x="87838" y="23632"/>
                    <a:pt x="87866" y="23628"/>
                    <a:pt x="87894" y="23619"/>
                  </a:cubicBezTo>
                  <a:lnTo>
                    <a:pt x="93457" y="21898"/>
                  </a:lnTo>
                  <a:lnTo>
                    <a:pt x="98504" y="30640"/>
                  </a:lnTo>
                  <a:lnTo>
                    <a:pt x="94200" y="34629"/>
                  </a:lnTo>
                  <a:cubicBezTo>
                    <a:pt x="94114" y="34709"/>
                    <a:pt x="94085" y="34834"/>
                    <a:pt x="94128" y="34944"/>
                  </a:cubicBezTo>
                  <a:cubicBezTo>
                    <a:pt x="95434" y="38263"/>
                    <a:pt x="96345" y="41723"/>
                    <a:pt x="96842" y="45257"/>
                  </a:cubicBezTo>
                  <a:cubicBezTo>
                    <a:pt x="96858" y="45373"/>
                    <a:pt x="96946" y="45469"/>
                    <a:pt x="97061" y="45496"/>
                  </a:cubicBezTo>
                  <a:lnTo>
                    <a:pt x="102732" y="46786"/>
                  </a:lnTo>
                  <a:lnTo>
                    <a:pt x="102732" y="56881"/>
                  </a:lnTo>
                  <a:lnTo>
                    <a:pt x="97014" y="58183"/>
                  </a:lnTo>
                  <a:cubicBezTo>
                    <a:pt x="96899" y="58208"/>
                    <a:pt x="96812" y="58303"/>
                    <a:pt x="96794" y="58420"/>
                  </a:cubicBezTo>
                  <a:cubicBezTo>
                    <a:pt x="96272" y="61925"/>
                    <a:pt x="95330" y="65389"/>
                    <a:pt x="93989" y="68711"/>
                  </a:cubicBezTo>
                  <a:cubicBezTo>
                    <a:pt x="93944" y="68823"/>
                    <a:pt x="93972" y="68949"/>
                    <a:pt x="94060" y="69030"/>
                  </a:cubicBezTo>
                  <a:lnTo>
                    <a:pt x="98322" y="72979"/>
                  </a:lnTo>
                  <a:lnTo>
                    <a:pt x="93275" y="81721"/>
                  </a:lnTo>
                  <a:lnTo>
                    <a:pt x="87660" y="79985"/>
                  </a:lnTo>
                  <a:cubicBezTo>
                    <a:pt x="87632" y="79976"/>
                    <a:pt x="87603" y="79972"/>
                    <a:pt x="87574" y="79972"/>
                  </a:cubicBezTo>
                  <a:cubicBezTo>
                    <a:pt x="87489" y="79972"/>
                    <a:pt x="87406" y="80011"/>
                    <a:pt x="87352" y="80080"/>
                  </a:cubicBezTo>
                  <a:cubicBezTo>
                    <a:pt x="85129" y="82866"/>
                    <a:pt x="82589" y="85385"/>
                    <a:pt x="79784" y="87584"/>
                  </a:cubicBezTo>
                  <a:cubicBezTo>
                    <a:pt x="79691" y="87657"/>
                    <a:pt x="79652" y="87781"/>
                    <a:pt x="79687" y="87894"/>
                  </a:cubicBezTo>
                  <a:lnTo>
                    <a:pt x="81407" y="93456"/>
                  </a:lnTo>
                  <a:lnTo>
                    <a:pt x="72665" y="98504"/>
                  </a:lnTo>
                  <a:lnTo>
                    <a:pt x="68677" y="94199"/>
                  </a:lnTo>
                  <a:cubicBezTo>
                    <a:pt x="68621" y="94139"/>
                    <a:pt x="68545" y="94108"/>
                    <a:pt x="68466" y="94108"/>
                  </a:cubicBezTo>
                  <a:cubicBezTo>
                    <a:pt x="68431" y="94108"/>
                    <a:pt x="68395" y="94114"/>
                    <a:pt x="68361" y="94127"/>
                  </a:cubicBezTo>
                  <a:cubicBezTo>
                    <a:pt x="65043" y="95433"/>
                    <a:pt x="61582" y="96345"/>
                    <a:pt x="58050" y="96841"/>
                  </a:cubicBezTo>
                  <a:cubicBezTo>
                    <a:pt x="57932" y="96858"/>
                    <a:pt x="57836" y="96946"/>
                    <a:pt x="57809" y="97061"/>
                  </a:cubicBezTo>
                  <a:lnTo>
                    <a:pt x="56519" y="102732"/>
                  </a:lnTo>
                  <a:lnTo>
                    <a:pt x="46424" y="102732"/>
                  </a:lnTo>
                  <a:lnTo>
                    <a:pt x="45124" y="97013"/>
                  </a:lnTo>
                  <a:cubicBezTo>
                    <a:pt x="45097" y="96898"/>
                    <a:pt x="45003" y="96811"/>
                    <a:pt x="44887" y="96794"/>
                  </a:cubicBezTo>
                  <a:cubicBezTo>
                    <a:pt x="41382" y="96273"/>
                    <a:pt x="37920" y="95329"/>
                    <a:pt x="34595" y="93989"/>
                  </a:cubicBezTo>
                  <a:cubicBezTo>
                    <a:pt x="34560" y="93974"/>
                    <a:pt x="34524" y="93967"/>
                    <a:pt x="34488" y="93967"/>
                  </a:cubicBezTo>
                  <a:cubicBezTo>
                    <a:pt x="34410" y="93967"/>
                    <a:pt x="34333" y="94000"/>
                    <a:pt x="34278" y="94059"/>
                  </a:cubicBezTo>
                  <a:lnTo>
                    <a:pt x="30328" y="98321"/>
                  </a:lnTo>
                  <a:lnTo>
                    <a:pt x="21586" y="93275"/>
                  </a:lnTo>
                  <a:lnTo>
                    <a:pt x="23322" y="87659"/>
                  </a:lnTo>
                  <a:cubicBezTo>
                    <a:pt x="23357" y="87547"/>
                    <a:pt x="23319" y="87424"/>
                    <a:pt x="23227" y="87351"/>
                  </a:cubicBezTo>
                  <a:cubicBezTo>
                    <a:pt x="20440" y="85128"/>
                    <a:pt x="17923" y="82588"/>
                    <a:pt x="15724" y="79784"/>
                  </a:cubicBezTo>
                  <a:cubicBezTo>
                    <a:pt x="15668" y="79713"/>
                    <a:pt x="15585" y="79674"/>
                    <a:pt x="15499" y="79674"/>
                  </a:cubicBezTo>
                  <a:cubicBezTo>
                    <a:pt x="15471" y="79674"/>
                    <a:pt x="15442" y="79678"/>
                    <a:pt x="15413" y="79687"/>
                  </a:cubicBezTo>
                  <a:lnTo>
                    <a:pt x="9849" y="81407"/>
                  </a:lnTo>
                  <a:lnTo>
                    <a:pt x="4802" y="72665"/>
                  </a:lnTo>
                  <a:lnTo>
                    <a:pt x="9107" y="68677"/>
                  </a:lnTo>
                  <a:cubicBezTo>
                    <a:pt x="9193" y="68596"/>
                    <a:pt x="9222" y="68471"/>
                    <a:pt x="9179" y="68361"/>
                  </a:cubicBezTo>
                  <a:cubicBezTo>
                    <a:pt x="7873" y="65042"/>
                    <a:pt x="6961" y="61580"/>
                    <a:pt x="6465" y="58048"/>
                  </a:cubicBezTo>
                  <a:cubicBezTo>
                    <a:pt x="6449" y="57931"/>
                    <a:pt x="6361" y="57835"/>
                    <a:pt x="6245" y="57809"/>
                  </a:cubicBezTo>
                  <a:lnTo>
                    <a:pt x="574" y="56519"/>
                  </a:lnTo>
                  <a:lnTo>
                    <a:pt x="574" y="46424"/>
                  </a:lnTo>
                  <a:lnTo>
                    <a:pt x="6293" y="45122"/>
                  </a:lnTo>
                  <a:cubicBezTo>
                    <a:pt x="6407" y="45097"/>
                    <a:pt x="6495" y="45002"/>
                    <a:pt x="6512" y="44885"/>
                  </a:cubicBezTo>
                  <a:cubicBezTo>
                    <a:pt x="7033" y="41380"/>
                    <a:pt x="7977" y="37917"/>
                    <a:pt x="9318" y="34593"/>
                  </a:cubicBezTo>
                  <a:cubicBezTo>
                    <a:pt x="9362" y="34483"/>
                    <a:pt x="9334" y="34357"/>
                    <a:pt x="9246" y="34276"/>
                  </a:cubicBezTo>
                  <a:lnTo>
                    <a:pt x="4984" y="30327"/>
                  </a:lnTo>
                  <a:lnTo>
                    <a:pt x="10032" y="21585"/>
                  </a:lnTo>
                  <a:lnTo>
                    <a:pt x="15646" y="23321"/>
                  </a:lnTo>
                  <a:cubicBezTo>
                    <a:pt x="15674" y="23329"/>
                    <a:pt x="15702" y="23333"/>
                    <a:pt x="15730" y="23333"/>
                  </a:cubicBezTo>
                  <a:cubicBezTo>
                    <a:pt x="15816" y="23333"/>
                    <a:pt x="15899" y="23295"/>
                    <a:pt x="15955" y="23226"/>
                  </a:cubicBezTo>
                  <a:cubicBezTo>
                    <a:pt x="18177" y="20439"/>
                    <a:pt x="20717" y="17920"/>
                    <a:pt x="23521" y="15721"/>
                  </a:cubicBezTo>
                  <a:cubicBezTo>
                    <a:pt x="23615" y="15648"/>
                    <a:pt x="23653" y="15524"/>
                    <a:pt x="23618" y="15411"/>
                  </a:cubicBezTo>
                  <a:lnTo>
                    <a:pt x="21898" y="9849"/>
                  </a:lnTo>
                  <a:lnTo>
                    <a:pt x="30641" y="4802"/>
                  </a:lnTo>
                  <a:lnTo>
                    <a:pt x="34630" y="9107"/>
                  </a:lnTo>
                  <a:cubicBezTo>
                    <a:pt x="34684" y="9167"/>
                    <a:pt x="34761" y="9198"/>
                    <a:pt x="34839" y="9198"/>
                  </a:cubicBezTo>
                  <a:cubicBezTo>
                    <a:pt x="34874" y="9198"/>
                    <a:pt x="34910" y="9192"/>
                    <a:pt x="34944" y="9179"/>
                  </a:cubicBezTo>
                  <a:cubicBezTo>
                    <a:pt x="38263" y="7873"/>
                    <a:pt x="41725" y="6961"/>
                    <a:pt x="45257" y="6465"/>
                  </a:cubicBezTo>
                  <a:cubicBezTo>
                    <a:pt x="45375" y="6448"/>
                    <a:pt x="45470" y="6360"/>
                    <a:pt x="45496" y="6245"/>
                  </a:cubicBezTo>
                  <a:lnTo>
                    <a:pt x="46786" y="574"/>
                  </a:lnTo>
                  <a:close/>
                  <a:moveTo>
                    <a:pt x="46556" y="1"/>
                  </a:moveTo>
                  <a:cubicBezTo>
                    <a:pt x="46423" y="1"/>
                    <a:pt x="46308" y="93"/>
                    <a:pt x="46279" y="223"/>
                  </a:cubicBezTo>
                  <a:lnTo>
                    <a:pt x="44983" y="5925"/>
                  </a:lnTo>
                  <a:cubicBezTo>
                    <a:pt x="41537" y="6424"/>
                    <a:pt x="38160" y="7313"/>
                    <a:pt x="34916" y="8574"/>
                  </a:cubicBezTo>
                  <a:lnTo>
                    <a:pt x="30905" y="4246"/>
                  </a:lnTo>
                  <a:cubicBezTo>
                    <a:pt x="30850" y="4185"/>
                    <a:pt x="30774" y="4154"/>
                    <a:pt x="30696" y="4154"/>
                  </a:cubicBezTo>
                  <a:cubicBezTo>
                    <a:pt x="30647" y="4154"/>
                    <a:pt x="30597" y="4166"/>
                    <a:pt x="30553" y="4192"/>
                  </a:cubicBezTo>
                  <a:lnTo>
                    <a:pt x="21414" y="9468"/>
                  </a:lnTo>
                  <a:cubicBezTo>
                    <a:pt x="21299" y="9535"/>
                    <a:pt x="21244" y="9673"/>
                    <a:pt x="21285" y="9801"/>
                  </a:cubicBezTo>
                  <a:lnTo>
                    <a:pt x="23014" y="15394"/>
                  </a:lnTo>
                  <a:cubicBezTo>
                    <a:pt x="20286" y="17551"/>
                    <a:pt x="17809" y="20007"/>
                    <a:pt x="15630" y="22717"/>
                  </a:cubicBezTo>
                  <a:lnTo>
                    <a:pt x="9982" y="20970"/>
                  </a:lnTo>
                  <a:cubicBezTo>
                    <a:pt x="9954" y="20961"/>
                    <a:pt x="9926" y="20957"/>
                    <a:pt x="9898" y="20957"/>
                  </a:cubicBezTo>
                  <a:cubicBezTo>
                    <a:pt x="9797" y="20957"/>
                    <a:pt x="9701" y="21010"/>
                    <a:pt x="9650" y="21101"/>
                  </a:cubicBezTo>
                  <a:lnTo>
                    <a:pt x="4373" y="30239"/>
                  </a:lnTo>
                  <a:cubicBezTo>
                    <a:pt x="4306" y="30355"/>
                    <a:pt x="4328" y="30501"/>
                    <a:pt x="4426" y="30592"/>
                  </a:cubicBezTo>
                  <a:lnTo>
                    <a:pt x="8713" y="34563"/>
                  </a:lnTo>
                  <a:cubicBezTo>
                    <a:pt x="7422" y="37797"/>
                    <a:pt x="6503" y="41167"/>
                    <a:pt x="5974" y="44608"/>
                  </a:cubicBezTo>
                  <a:lnTo>
                    <a:pt x="223" y="45916"/>
                  </a:lnTo>
                  <a:cubicBezTo>
                    <a:pt x="93" y="45946"/>
                    <a:pt x="0" y="46062"/>
                    <a:pt x="0" y="46196"/>
                  </a:cubicBezTo>
                  <a:lnTo>
                    <a:pt x="0" y="56748"/>
                  </a:lnTo>
                  <a:cubicBezTo>
                    <a:pt x="0" y="56881"/>
                    <a:pt x="93" y="56997"/>
                    <a:pt x="223" y="57027"/>
                  </a:cubicBezTo>
                  <a:lnTo>
                    <a:pt x="5925" y="58324"/>
                  </a:lnTo>
                  <a:cubicBezTo>
                    <a:pt x="6424" y="61769"/>
                    <a:pt x="7313" y="65145"/>
                    <a:pt x="8574" y="68389"/>
                  </a:cubicBezTo>
                  <a:lnTo>
                    <a:pt x="4246" y="72400"/>
                  </a:lnTo>
                  <a:cubicBezTo>
                    <a:pt x="4148" y="72490"/>
                    <a:pt x="4126" y="72637"/>
                    <a:pt x="4192" y="72753"/>
                  </a:cubicBezTo>
                  <a:lnTo>
                    <a:pt x="9468" y="81891"/>
                  </a:lnTo>
                  <a:cubicBezTo>
                    <a:pt x="9519" y="81982"/>
                    <a:pt x="9615" y="82035"/>
                    <a:pt x="9715" y="82035"/>
                  </a:cubicBezTo>
                  <a:cubicBezTo>
                    <a:pt x="9744" y="82035"/>
                    <a:pt x="9773" y="82031"/>
                    <a:pt x="9801" y="82022"/>
                  </a:cubicBezTo>
                  <a:lnTo>
                    <a:pt x="15394" y="80292"/>
                  </a:lnTo>
                  <a:cubicBezTo>
                    <a:pt x="17551" y="83019"/>
                    <a:pt x="20008" y="85496"/>
                    <a:pt x="22717" y="87676"/>
                  </a:cubicBezTo>
                  <a:lnTo>
                    <a:pt x="20970" y="93323"/>
                  </a:lnTo>
                  <a:cubicBezTo>
                    <a:pt x="20931" y="93451"/>
                    <a:pt x="20985" y="93589"/>
                    <a:pt x="21101" y="93656"/>
                  </a:cubicBezTo>
                  <a:lnTo>
                    <a:pt x="30239" y="98932"/>
                  </a:lnTo>
                  <a:cubicBezTo>
                    <a:pt x="30284" y="98958"/>
                    <a:pt x="30333" y="98971"/>
                    <a:pt x="30382" y="98971"/>
                  </a:cubicBezTo>
                  <a:cubicBezTo>
                    <a:pt x="30460" y="98971"/>
                    <a:pt x="30537" y="98939"/>
                    <a:pt x="30592" y="98879"/>
                  </a:cubicBezTo>
                  <a:lnTo>
                    <a:pt x="34564" y="94594"/>
                  </a:lnTo>
                  <a:cubicBezTo>
                    <a:pt x="37797" y="95884"/>
                    <a:pt x="41167" y="96802"/>
                    <a:pt x="44608" y="97332"/>
                  </a:cubicBezTo>
                  <a:lnTo>
                    <a:pt x="45916" y="103083"/>
                  </a:lnTo>
                  <a:cubicBezTo>
                    <a:pt x="45946" y="103212"/>
                    <a:pt x="46062" y="103305"/>
                    <a:pt x="46196" y="103305"/>
                  </a:cubicBezTo>
                  <a:lnTo>
                    <a:pt x="56748" y="103305"/>
                  </a:lnTo>
                  <a:cubicBezTo>
                    <a:pt x="56749" y="103305"/>
                    <a:pt x="56750" y="103305"/>
                    <a:pt x="56751" y="103305"/>
                  </a:cubicBezTo>
                  <a:cubicBezTo>
                    <a:pt x="56883" y="103305"/>
                    <a:pt x="56998" y="103213"/>
                    <a:pt x="57028" y="103083"/>
                  </a:cubicBezTo>
                  <a:lnTo>
                    <a:pt x="58325" y="97382"/>
                  </a:lnTo>
                  <a:cubicBezTo>
                    <a:pt x="61769" y="96882"/>
                    <a:pt x="65146" y="95993"/>
                    <a:pt x="68390" y="94732"/>
                  </a:cubicBezTo>
                  <a:lnTo>
                    <a:pt x="72401" y="99062"/>
                  </a:lnTo>
                  <a:cubicBezTo>
                    <a:pt x="72456" y="99122"/>
                    <a:pt x="72533" y="99153"/>
                    <a:pt x="72610" y="99153"/>
                  </a:cubicBezTo>
                  <a:cubicBezTo>
                    <a:pt x="72660" y="99153"/>
                    <a:pt x="72709" y="99141"/>
                    <a:pt x="72754" y="99115"/>
                  </a:cubicBezTo>
                  <a:lnTo>
                    <a:pt x="81893" y="93838"/>
                  </a:lnTo>
                  <a:cubicBezTo>
                    <a:pt x="82009" y="93771"/>
                    <a:pt x="82062" y="93633"/>
                    <a:pt x="82023" y="93505"/>
                  </a:cubicBezTo>
                  <a:lnTo>
                    <a:pt x="80293" y="87912"/>
                  </a:lnTo>
                  <a:cubicBezTo>
                    <a:pt x="83021" y="85755"/>
                    <a:pt x="85498" y="83299"/>
                    <a:pt x="87678" y="80589"/>
                  </a:cubicBezTo>
                  <a:lnTo>
                    <a:pt x="93325" y="82335"/>
                  </a:lnTo>
                  <a:cubicBezTo>
                    <a:pt x="93353" y="82344"/>
                    <a:pt x="93382" y="82348"/>
                    <a:pt x="93411" y="82348"/>
                  </a:cubicBezTo>
                  <a:cubicBezTo>
                    <a:pt x="93511" y="82348"/>
                    <a:pt x="93606" y="82296"/>
                    <a:pt x="93658" y="82206"/>
                  </a:cubicBezTo>
                  <a:lnTo>
                    <a:pt x="98933" y="73067"/>
                  </a:lnTo>
                  <a:cubicBezTo>
                    <a:pt x="99000" y="72951"/>
                    <a:pt x="98978" y="72805"/>
                    <a:pt x="98880" y="72714"/>
                  </a:cubicBezTo>
                  <a:lnTo>
                    <a:pt x="94595" y="68744"/>
                  </a:lnTo>
                  <a:cubicBezTo>
                    <a:pt x="95885" y="65509"/>
                    <a:pt x="96803" y="62139"/>
                    <a:pt x="97332" y="58699"/>
                  </a:cubicBezTo>
                  <a:lnTo>
                    <a:pt x="103083" y="57390"/>
                  </a:lnTo>
                  <a:cubicBezTo>
                    <a:pt x="103214" y="57360"/>
                    <a:pt x="103306" y="57244"/>
                    <a:pt x="103306" y="57111"/>
                  </a:cubicBezTo>
                  <a:lnTo>
                    <a:pt x="103306" y="46558"/>
                  </a:lnTo>
                  <a:cubicBezTo>
                    <a:pt x="103306" y="46424"/>
                    <a:pt x="103214" y="46308"/>
                    <a:pt x="103083" y="46279"/>
                  </a:cubicBezTo>
                  <a:lnTo>
                    <a:pt x="97382" y="44982"/>
                  </a:lnTo>
                  <a:cubicBezTo>
                    <a:pt x="96882" y="41537"/>
                    <a:pt x="95994" y="38161"/>
                    <a:pt x="94733" y="34917"/>
                  </a:cubicBezTo>
                  <a:lnTo>
                    <a:pt x="99061" y="30906"/>
                  </a:lnTo>
                  <a:cubicBezTo>
                    <a:pt x="99159" y="30815"/>
                    <a:pt x="99181" y="30668"/>
                    <a:pt x="99115" y="30552"/>
                  </a:cubicBezTo>
                  <a:lnTo>
                    <a:pt x="93838" y="21414"/>
                  </a:lnTo>
                  <a:cubicBezTo>
                    <a:pt x="93786" y="21324"/>
                    <a:pt x="93689" y="21271"/>
                    <a:pt x="93589" y="21271"/>
                  </a:cubicBezTo>
                  <a:cubicBezTo>
                    <a:pt x="93561" y="21271"/>
                    <a:pt x="93533" y="21275"/>
                    <a:pt x="93505" y="21283"/>
                  </a:cubicBezTo>
                  <a:lnTo>
                    <a:pt x="87913" y="23013"/>
                  </a:lnTo>
                  <a:cubicBezTo>
                    <a:pt x="85755" y="20286"/>
                    <a:pt x="83299" y="17809"/>
                    <a:pt x="80590" y="15630"/>
                  </a:cubicBezTo>
                  <a:lnTo>
                    <a:pt x="82335" y="9982"/>
                  </a:lnTo>
                  <a:cubicBezTo>
                    <a:pt x="82376" y="9854"/>
                    <a:pt x="82321" y="9717"/>
                    <a:pt x="82206" y="9650"/>
                  </a:cubicBezTo>
                  <a:lnTo>
                    <a:pt x="73067" y="4373"/>
                  </a:lnTo>
                  <a:cubicBezTo>
                    <a:pt x="73022" y="4347"/>
                    <a:pt x="72973" y="4335"/>
                    <a:pt x="72924" y="4335"/>
                  </a:cubicBezTo>
                  <a:cubicBezTo>
                    <a:pt x="72846" y="4335"/>
                    <a:pt x="72769" y="4366"/>
                    <a:pt x="72713" y="4426"/>
                  </a:cubicBezTo>
                  <a:lnTo>
                    <a:pt x="68743" y="8712"/>
                  </a:lnTo>
                  <a:cubicBezTo>
                    <a:pt x="65509" y="7421"/>
                    <a:pt x="62139" y="6503"/>
                    <a:pt x="58698" y="5974"/>
                  </a:cubicBezTo>
                  <a:lnTo>
                    <a:pt x="57389" y="223"/>
                  </a:lnTo>
                  <a:cubicBezTo>
                    <a:pt x="57360" y="93"/>
                    <a:pt x="57246" y="1"/>
                    <a:pt x="57113" y="1"/>
                  </a:cubicBezTo>
                  <a:cubicBezTo>
                    <a:pt x="57112" y="1"/>
                    <a:pt x="57111" y="1"/>
                    <a:pt x="57110" y="1"/>
                  </a:cubicBezTo>
                  <a:lnTo>
                    <a:pt x="46558" y="1"/>
                  </a:lnTo>
                  <a:cubicBezTo>
                    <a:pt x="46557" y="1"/>
                    <a:pt x="46557" y="1"/>
                    <a:pt x="4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63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5" grpId="0" build="p"/>
      <p:bldP spid="9686" grpId="0" build="p"/>
      <p:bldP spid="9688" grpId="0" build="p"/>
      <p:bldP spid="9689" grpId="0" build="p"/>
      <p:bldP spid="9691" grpId="0" build="p"/>
      <p:bldP spid="969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7" name="Google Shape;1019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61000"/>
            <a:ext cx="359180" cy="2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8" name="Google Shape;10198;p64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00154" y="152400"/>
            <a:ext cx="9004852" cy="489667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3" name="Google Shape;10193;p64"/>
          <p:cNvSpPr txBox="1">
            <a:spLocks noGrp="1"/>
          </p:cNvSpPr>
          <p:nvPr>
            <p:ph type="title"/>
          </p:nvPr>
        </p:nvSpPr>
        <p:spPr>
          <a:xfrm>
            <a:off x="2924296" y="1828799"/>
            <a:ext cx="3423496" cy="628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Online Media 1" title="HP Indigo Secure: Digital Security Printing Solutions in One Pass/Busted| Indigo Digital Printer| HP">
            <a:hlinkClick r:id="" action="ppaction://media"/>
            <a:extLst>
              <a:ext uri="{FF2B5EF4-FFF2-40B4-BE49-F238E27FC236}">
                <a16:creationId xmlns:a16="http://schemas.microsoft.com/office/drawing/2014/main" id="{7918681B-6A57-E792-7AE4-50641AB961F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78835" y="417443"/>
            <a:ext cx="6533322" cy="3756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3" name="Google Shape;10193;p64"/>
          <p:cNvSpPr txBox="1">
            <a:spLocks noGrp="1"/>
          </p:cNvSpPr>
          <p:nvPr>
            <p:ph type="title"/>
          </p:nvPr>
        </p:nvSpPr>
        <p:spPr>
          <a:xfrm>
            <a:off x="761998" y="1097773"/>
            <a:ext cx="2769704" cy="603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Announcement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0195" name="Google Shape;10195;p6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53948" y="198783"/>
            <a:ext cx="4066528" cy="489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7" name="Google Shape;1019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61000"/>
            <a:ext cx="359180" cy="2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9" name="Google Shape;10199;p64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rot="20155653">
            <a:off x="-692982" y="2702583"/>
            <a:ext cx="3321177" cy="33365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35E53F-F4C9-44FC-85A4-DB972A2655CC}"/>
              </a:ext>
            </a:extLst>
          </p:cNvPr>
          <p:cNvSpPr txBox="1"/>
          <p:nvPr/>
        </p:nvSpPr>
        <p:spPr>
          <a:xfrm>
            <a:off x="761998" y="1862553"/>
            <a:ext cx="2292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hlinkClick r:id="rId6"/>
              </a:rPr>
              <a:t>https://www.pspc.gov.pk/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72418-A6FA-B0FC-3168-C473F271962A}"/>
              </a:ext>
            </a:extLst>
          </p:cNvPr>
          <p:cNvSpPr txBox="1"/>
          <p:nvPr/>
        </p:nvSpPr>
        <p:spPr>
          <a:xfrm>
            <a:off x="761998" y="1630952"/>
            <a:ext cx="3260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Pakistan Security Printing Corporation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3B2B-2496-8D35-85F0-A99C27050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235" y="682387"/>
            <a:ext cx="3383893" cy="3719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DA4BF4-A6A8-243B-CA55-0FED77B82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580" y="189596"/>
            <a:ext cx="8169964" cy="4764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0C17D3-BCEB-3F1C-A7D4-BE8A28C20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106" y="4623247"/>
            <a:ext cx="1251022" cy="25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59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3" name="Google Shape;10163;p63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3991000" y="820225"/>
            <a:ext cx="6966477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5" name="Google Shape;10165;p63"/>
          <p:cNvSpPr txBox="1">
            <a:spLocks noGrp="1"/>
          </p:cNvSpPr>
          <p:nvPr>
            <p:ph type="title"/>
          </p:nvPr>
        </p:nvSpPr>
        <p:spPr>
          <a:xfrm>
            <a:off x="722375" y="594516"/>
            <a:ext cx="45381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ckwell Extra Bold" panose="02060903040505020403" pitchFamily="18" charset="0"/>
              </a:rPr>
              <a:t>THANKS !</a:t>
            </a:r>
            <a:endParaRPr dirty="0">
              <a:latin typeface="Rockwell Extra Bold" panose="02060903040505020403" pitchFamily="18" charset="0"/>
            </a:endParaRPr>
          </a:p>
        </p:txBody>
      </p:sp>
      <p:sp>
        <p:nvSpPr>
          <p:cNvPr id="10166" name="Google Shape;10166;p63"/>
          <p:cNvSpPr txBox="1">
            <a:spLocks noGrp="1"/>
          </p:cNvSpPr>
          <p:nvPr>
            <p:ph type="subTitle" idx="1"/>
          </p:nvPr>
        </p:nvSpPr>
        <p:spPr>
          <a:xfrm>
            <a:off x="722375" y="1424863"/>
            <a:ext cx="45381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zaah.infosec@gmail.com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+92 310 704 8506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</a:t>
            </a:r>
            <a:r>
              <a:rPr lang="en" dirty="0"/>
              <a:t>aah-Infosec.com</a:t>
            </a:r>
            <a:endParaRPr dirty="0"/>
          </a:p>
        </p:txBody>
      </p:sp>
      <p:pic>
        <p:nvPicPr>
          <p:cNvPr id="10167" name="Google Shape;10167;p63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4189075" y="1637888"/>
            <a:ext cx="2703950" cy="25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68" name="Google Shape;10168;p63"/>
          <p:cNvSpPr/>
          <p:nvPr/>
        </p:nvSpPr>
        <p:spPr>
          <a:xfrm>
            <a:off x="1736694" y="2725098"/>
            <a:ext cx="467700" cy="4677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9" name="Google Shape;10169;p63"/>
          <p:cNvSpPr/>
          <p:nvPr/>
        </p:nvSpPr>
        <p:spPr>
          <a:xfrm>
            <a:off x="2417281" y="2725098"/>
            <a:ext cx="467700" cy="4677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0" name="Google Shape;10170;p63"/>
          <p:cNvSpPr/>
          <p:nvPr/>
        </p:nvSpPr>
        <p:spPr>
          <a:xfrm>
            <a:off x="3097869" y="2725098"/>
            <a:ext cx="467700" cy="4677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1" name="Google Shape;10171;p63"/>
          <p:cNvSpPr/>
          <p:nvPr/>
        </p:nvSpPr>
        <p:spPr>
          <a:xfrm>
            <a:off x="3778456" y="2725098"/>
            <a:ext cx="467700" cy="4677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2" name="Google Shape;10172;p63"/>
          <p:cNvSpPr/>
          <p:nvPr/>
        </p:nvSpPr>
        <p:spPr>
          <a:xfrm>
            <a:off x="1814092" y="2802323"/>
            <a:ext cx="312904" cy="31324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73" name="Google Shape;10173;p63"/>
          <p:cNvGrpSpPr/>
          <p:nvPr/>
        </p:nvGrpSpPr>
        <p:grpSpPr>
          <a:xfrm>
            <a:off x="2494506" y="2802496"/>
            <a:ext cx="313250" cy="312904"/>
            <a:chOff x="3303268" y="3817349"/>
            <a:chExt cx="346056" cy="345674"/>
          </a:xfrm>
        </p:grpSpPr>
        <p:sp>
          <p:nvSpPr>
            <p:cNvPr id="10174" name="Google Shape;10174;p6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6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6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6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8" name="Google Shape;10178;p63"/>
          <p:cNvGrpSpPr/>
          <p:nvPr/>
        </p:nvGrpSpPr>
        <p:grpSpPr>
          <a:xfrm>
            <a:off x="3175094" y="2802496"/>
            <a:ext cx="313250" cy="312904"/>
            <a:chOff x="3752358" y="3817349"/>
            <a:chExt cx="346056" cy="345674"/>
          </a:xfrm>
        </p:grpSpPr>
        <p:sp>
          <p:nvSpPr>
            <p:cNvPr id="10179" name="Google Shape;10179;p6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6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6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6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3" name="Google Shape;10183;p63"/>
          <p:cNvGrpSpPr/>
          <p:nvPr/>
        </p:nvGrpSpPr>
        <p:grpSpPr>
          <a:xfrm>
            <a:off x="3855681" y="2802496"/>
            <a:ext cx="313250" cy="312904"/>
            <a:chOff x="2238181" y="4120624"/>
            <a:chExt cx="346056" cy="345674"/>
          </a:xfrm>
        </p:grpSpPr>
        <p:grpSp>
          <p:nvGrpSpPr>
            <p:cNvPr id="10184" name="Google Shape;10184;p63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10185" name="Google Shape;10185;p63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6" name="Google Shape;10186;p63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87" name="Google Shape;10187;p63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8" name="Google Shape;10188;p63"/>
          <p:cNvSpPr/>
          <p:nvPr/>
        </p:nvSpPr>
        <p:spPr>
          <a:xfrm>
            <a:off x="3344361" y="2893858"/>
            <a:ext cx="25872" cy="78213"/>
          </a:xfrm>
          <a:custGeom>
            <a:avLst/>
            <a:gdLst/>
            <a:ahLst/>
            <a:cxnLst/>
            <a:rect l="l" t="t" r="r" b="b"/>
            <a:pathLst>
              <a:path w="217" h="656" extrusionOk="0">
                <a:moveTo>
                  <a:pt x="140" y="0"/>
                </a:moveTo>
                <a:lnTo>
                  <a:pt x="1" y="77"/>
                </a:lnTo>
                <a:lnTo>
                  <a:pt x="16" y="139"/>
                </a:lnTo>
                <a:lnTo>
                  <a:pt x="132" y="77"/>
                </a:lnTo>
                <a:lnTo>
                  <a:pt x="132" y="655"/>
                </a:lnTo>
                <a:lnTo>
                  <a:pt x="217" y="655"/>
                </a:lnTo>
                <a:lnTo>
                  <a:pt x="21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8" name="Google Shape;9538;p37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 OF  CONTENTS</a:t>
            </a:r>
            <a:endParaRPr dirty="0"/>
          </a:p>
        </p:txBody>
      </p:sp>
      <p:sp>
        <p:nvSpPr>
          <p:cNvPr id="9539" name="Google Shape;9539;p37"/>
          <p:cNvSpPr txBox="1">
            <a:spLocks noGrp="1"/>
          </p:cNvSpPr>
          <p:nvPr>
            <p:ph type="title"/>
          </p:nvPr>
        </p:nvSpPr>
        <p:spPr>
          <a:xfrm>
            <a:off x="977130" y="170999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540" name="Google Shape;9540;p37"/>
          <p:cNvSpPr txBox="1">
            <a:spLocks noGrp="1"/>
          </p:cNvSpPr>
          <p:nvPr>
            <p:ph type="subTitle" idx="1"/>
          </p:nvPr>
        </p:nvSpPr>
        <p:spPr>
          <a:xfrm>
            <a:off x="1836150" y="1701506"/>
            <a:ext cx="2390457" cy="533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542" name="Google Shape;9542;p37"/>
          <p:cNvSpPr txBox="1">
            <a:spLocks noGrp="1"/>
          </p:cNvSpPr>
          <p:nvPr>
            <p:ph type="title" idx="3"/>
          </p:nvPr>
        </p:nvSpPr>
        <p:spPr>
          <a:xfrm>
            <a:off x="4784035" y="1677543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543" name="Google Shape;9543;p37"/>
          <p:cNvSpPr txBox="1">
            <a:spLocks noGrp="1"/>
          </p:cNvSpPr>
          <p:nvPr>
            <p:ph type="subTitle" idx="4"/>
          </p:nvPr>
        </p:nvSpPr>
        <p:spPr>
          <a:xfrm>
            <a:off x="5551534" y="1650970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Techniques</a:t>
            </a:r>
            <a:endParaRPr dirty="0"/>
          </a:p>
        </p:txBody>
      </p:sp>
      <p:sp>
        <p:nvSpPr>
          <p:cNvPr id="9545" name="Google Shape;9545;p37"/>
          <p:cNvSpPr txBox="1">
            <a:spLocks noGrp="1"/>
          </p:cNvSpPr>
          <p:nvPr>
            <p:ph type="title" idx="6"/>
          </p:nvPr>
        </p:nvSpPr>
        <p:spPr>
          <a:xfrm>
            <a:off x="956527" y="2902686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546" name="Google Shape;9546;p37"/>
          <p:cNvSpPr txBox="1">
            <a:spLocks noGrp="1"/>
          </p:cNvSpPr>
          <p:nvPr>
            <p:ph type="subTitle" idx="7"/>
          </p:nvPr>
        </p:nvSpPr>
        <p:spPr>
          <a:xfrm>
            <a:off x="2043084" y="3151636"/>
            <a:ext cx="2740951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Packaging &amp; Seals</a:t>
            </a:r>
            <a:endParaRPr dirty="0"/>
          </a:p>
        </p:txBody>
      </p:sp>
      <p:sp>
        <p:nvSpPr>
          <p:cNvPr id="9548" name="Google Shape;9548;p37"/>
          <p:cNvSpPr txBox="1">
            <a:spLocks noGrp="1"/>
          </p:cNvSpPr>
          <p:nvPr>
            <p:ph type="title" idx="13"/>
          </p:nvPr>
        </p:nvSpPr>
        <p:spPr>
          <a:xfrm>
            <a:off x="3439105" y="4066711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549" name="Google Shape;9549;p37"/>
          <p:cNvSpPr txBox="1">
            <a:spLocks noGrp="1"/>
          </p:cNvSpPr>
          <p:nvPr>
            <p:ph type="subTitle" idx="14"/>
          </p:nvPr>
        </p:nvSpPr>
        <p:spPr>
          <a:xfrm>
            <a:off x="4226607" y="4034516"/>
            <a:ext cx="1718740" cy="563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Issues</a:t>
            </a:r>
            <a:endParaRPr dirty="0"/>
          </a:p>
        </p:txBody>
      </p:sp>
      <p:sp>
        <p:nvSpPr>
          <p:cNvPr id="9551" name="Google Shape;9551;p37"/>
          <p:cNvSpPr txBox="1">
            <a:spLocks noGrp="1"/>
          </p:cNvSpPr>
          <p:nvPr>
            <p:ph type="title" idx="16"/>
          </p:nvPr>
        </p:nvSpPr>
        <p:spPr>
          <a:xfrm>
            <a:off x="4784035" y="2910809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552" name="Google Shape;9552;p37"/>
          <p:cNvSpPr txBox="1">
            <a:spLocks noGrp="1"/>
          </p:cNvSpPr>
          <p:nvPr>
            <p:ph type="subTitle" idx="17"/>
          </p:nvPr>
        </p:nvSpPr>
        <p:spPr>
          <a:xfrm>
            <a:off x="5819285" y="2909309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Vulnerabilities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9" grpId="0"/>
      <p:bldP spid="9540" grpId="0" build="p"/>
      <p:bldP spid="9542" grpId="0"/>
      <p:bldP spid="9543" grpId="0" build="p"/>
      <p:bldP spid="9545" grpId="0"/>
      <p:bldP spid="9546" grpId="0" build="p"/>
      <p:bldP spid="9548" grpId="0"/>
      <p:bldP spid="9549" grpId="0" build="p"/>
      <p:bldP spid="9551" grpId="0"/>
      <p:bldP spid="955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8" name="Google Shape;9558;p38"/>
          <p:cNvSpPr txBox="1">
            <a:spLocks noGrp="1"/>
          </p:cNvSpPr>
          <p:nvPr>
            <p:ph type="title"/>
          </p:nvPr>
        </p:nvSpPr>
        <p:spPr>
          <a:xfrm>
            <a:off x="713654" y="2364693"/>
            <a:ext cx="5066937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559" name="Google Shape;9559;p38"/>
          <p:cNvSpPr txBox="1">
            <a:spLocks noGrp="1"/>
          </p:cNvSpPr>
          <p:nvPr>
            <p:ph type="title" idx="2"/>
          </p:nvPr>
        </p:nvSpPr>
        <p:spPr>
          <a:xfrm>
            <a:off x="2293002" y="1386404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560" name="Google Shape;9560;p38"/>
          <p:cNvSpPr txBox="1">
            <a:spLocks noGrp="1"/>
          </p:cNvSpPr>
          <p:nvPr>
            <p:ph type="subTitle" idx="1"/>
          </p:nvPr>
        </p:nvSpPr>
        <p:spPr>
          <a:xfrm>
            <a:off x="1760624" y="3188215"/>
            <a:ext cx="29730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 of security &amp; History</a:t>
            </a:r>
            <a:endParaRPr dirty="0"/>
          </a:p>
        </p:txBody>
      </p:sp>
      <p:pic>
        <p:nvPicPr>
          <p:cNvPr id="9561" name="Google Shape;9561;p3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221699" y="-113793"/>
            <a:ext cx="5406199" cy="54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9" name="Google Shape;9619;p42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5660750" y="866225"/>
            <a:ext cx="6966477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0" name="Google Shape;9620;p42"/>
          <p:cNvSpPr txBox="1">
            <a:spLocks noGrp="1"/>
          </p:cNvSpPr>
          <p:nvPr>
            <p:ph type="subTitle" idx="1"/>
          </p:nvPr>
        </p:nvSpPr>
        <p:spPr>
          <a:xfrm>
            <a:off x="1201104" y="3004950"/>
            <a:ext cx="4974300" cy="1478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Need to study about more closely what causes a person to recognize forged note.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K</a:t>
            </a:r>
            <a:r>
              <a:rPr lang="en" dirty="0"/>
              <a:t>ind of like the HCI of preventing forgeries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Security usability</a:t>
            </a:r>
            <a:endParaRPr dirty="0"/>
          </a:p>
        </p:txBody>
      </p:sp>
      <p:sp>
        <p:nvSpPr>
          <p:cNvPr id="9621" name="Google Shape;9621;p42"/>
          <p:cNvSpPr txBox="1">
            <a:spLocks noGrp="1"/>
          </p:cNvSpPr>
          <p:nvPr>
            <p:ph type="title"/>
          </p:nvPr>
        </p:nvSpPr>
        <p:spPr>
          <a:xfrm>
            <a:off x="1030508" y="2030363"/>
            <a:ext cx="5192872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 &amp; Security Printing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3" name="Google Shape;9573;p40"/>
          <p:cNvSpPr/>
          <p:nvPr/>
        </p:nvSpPr>
        <p:spPr>
          <a:xfrm>
            <a:off x="1626182" y="1725056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4" name="Google Shape;9574;p40"/>
          <p:cNvSpPr/>
          <p:nvPr/>
        </p:nvSpPr>
        <p:spPr>
          <a:xfrm>
            <a:off x="4168350" y="1725056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5" name="Google Shape;9575;p40"/>
          <p:cNvSpPr/>
          <p:nvPr/>
        </p:nvSpPr>
        <p:spPr>
          <a:xfrm>
            <a:off x="6710518" y="1725056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6" name="Google Shape;9576;p40"/>
          <p:cNvSpPr txBox="1">
            <a:spLocks noGrp="1"/>
          </p:cNvSpPr>
          <p:nvPr>
            <p:ph type="subTitle" idx="1"/>
          </p:nvPr>
        </p:nvSpPr>
        <p:spPr>
          <a:xfrm>
            <a:off x="921025" y="2888974"/>
            <a:ext cx="2171505" cy="1086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Level Inspection</a:t>
            </a:r>
            <a:endParaRPr dirty="0"/>
          </a:p>
        </p:txBody>
      </p:sp>
      <p:sp>
        <p:nvSpPr>
          <p:cNvPr id="9582" name="Google Shape;9582;p4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Threat   Model</a:t>
            </a:r>
            <a:endParaRPr dirty="0"/>
          </a:p>
        </p:txBody>
      </p:sp>
      <p:sp>
        <p:nvSpPr>
          <p:cNvPr id="6" name="Google Shape;9576;p40">
            <a:extLst>
              <a:ext uri="{FF2B5EF4-FFF2-40B4-BE49-F238E27FC236}">
                <a16:creationId xmlns:a16="http://schemas.microsoft.com/office/drawing/2014/main" id="{8B45B622-B43B-4CB8-254E-67084EE5B8BF}"/>
              </a:ext>
            </a:extLst>
          </p:cNvPr>
          <p:cNvSpPr txBox="1">
            <a:spLocks/>
          </p:cNvSpPr>
          <p:nvPr/>
        </p:nvSpPr>
        <p:spPr>
          <a:xfrm>
            <a:off x="3558209" y="2888974"/>
            <a:ext cx="2171693" cy="106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pPr marL="0" indent="0"/>
            <a:r>
              <a:rPr lang="en-US" dirty="0"/>
              <a:t>Secondary Level Inspection</a:t>
            </a:r>
          </a:p>
        </p:txBody>
      </p:sp>
      <p:sp>
        <p:nvSpPr>
          <p:cNvPr id="13" name="Google Shape;9576;p40">
            <a:extLst>
              <a:ext uri="{FF2B5EF4-FFF2-40B4-BE49-F238E27FC236}">
                <a16:creationId xmlns:a16="http://schemas.microsoft.com/office/drawing/2014/main" id="{AFF7745F-CBD6-ABC0-640F-4281E4CE72E6}"/>
              </a:ext>
            </a:extLst>
          </p:cNvPr>
          <p:cNvSpPr txBox="1">
            <a:spLocks/>
          </p:cNvSpPr>
          <p:nvPr/>
        </p:nvSpPr>
        <p:spPr>
          <a:xfrm>
            <a:off x="6160258" y="2888974"/>
            <a:ext cx="2171693" cy="106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pPr marL="0" indent="0"/>
            <a:r>
              <a:rPr lang="en-US" dirty="0"/>
              <a:t>Tertiary</a:t>
            </a:r>
          </a:p>
          <a:p>
            <a:pPr marL="0" indent="0"/>
            <a:r>
              <a:rPr lang="en-US" dirty="0"/>
              <a:t> Level Inspection</a:t>
            </a:r>
          </a:p>
        </p:txBody>
      </p:sp>
      <p:pic>
        <p:nvPicPr>
          <p:cNvPr id="15" name="Graphic 14" descr="Folder Search with solid fill">
            <a:extLst>
              <a:ext uri="{FF2B5EF4-FFF2-40B4-BE49-F238E27FC236}">
                <a16:creationId xmlns:a16="http://schemas.microsoft.com/office/drawing/2014/main" id="{D8D30EA6-4E13-F5D9-D6AF-29200143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070" y="1833149"/>
            <a:ext cx="585420" cy="585420"/>
          </a:xfrm>
          <a:prstGeom prst="rect">
            <a:avLst/>
          </a:prstGeom>
        </p:spPr>
      </p:pic>
      <p:pic>
        <p:nvPicPr>
          <p:cNvPr id="17" name="Graphic 16" descr="Clipboard Partially Checked with solid fill">
            <a:extLst>
              <a:ext uri="{FF2B5EF4-FFF2-40B4-BE49-F238E27FC236}">
                <a16:creationId xmlns:a16="http://schemas.microsoft.com/office/drawing/2014/main" id="{C29FF691-3B7E-0CA8-671A-F7846C02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2886" y="1833149"/>
            <a:ext cx="551876" cy="551876"/>
          </a:xfrm>
          <a:prstGeom prst="rect">
            <a:avLst/>
          </a:prstGeom>
        </p:spPr>
      </p:pic>
      <p:pic>
        <p:nvPicPr>
          <p:cNvPr id="19" name="Graphic 18" descr="Clipboard Badge with solid fill">
            <a:extLst>
              <a:ext uri="{FF2B5EF4-FFF2-40B4-BE49-F238E27FC236}">
                <a16:creationId xmlns:a16="http://schemas.microsoft.com/office/drawing/2014/main" id="{5F5B8163-6C79-F919-12DC-618B5B68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6998" y="1836093"/>
            <a:ext cx="548932" cy="548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3" grpId="0" animBg="1"/>
      <p:bldP spid="9574" grpId="0" animBg="1"/>
      <p:bldP spid="9575" grpId="0" animBg="1"/>
      <p:bldP spid="9576" grpId="0" build="p"/>
      <p:bldP spid="6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1" name="Google Shape;9611;p41"/>
          <p:cNvSpPr txBox="1">
            <a:spLocks noGrp="1"/>
          </p:cNvSpPr>
          <p:nvPr>
            <p:ph type="title"/>
          </p:nvPr>
        </p:nvSpPr>
        <p:spPr>
          <a:xfrm>
            <a:off x="3596775" y="2129250"/>
            <a:ext cx="4728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Techniques</a:t>
            </a:r>
            <a:endParaRPr dirty="0"/>
          </a:p>
        </p:txBody>
      </p:sp>
      <p:sp>
        <p:nvSpPr>
          <p:cNvPr id="9612" name="Google Shape;9612;p41"/>
          <p:cNvSpPr txBox="1">
            <a:spLocks noGrp="1"/>
          </p:cNvSpPr>
          <p:nvPr>
            <p:ph type="title" idx="2"/>
          </p:nvPr>
        </p:nvSpPr>
        <p:spPr>
          <a:xfrm>
            <a:off x="5113425" y="1171925"/>
            <a:ext cx="1695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613" name="Google Shape;9613;p41"/>
          <p:cNvSpPr txBox="1">
            <a:spLocks noGrp="1"/>
          </p:cNvSpPr>
          <p:nvPr>
            <p:ph type="subTitle" idx="1"/>
          </p:nvPr>
        </p:nvSpPr>
        <p:spPr>
          <a:xfrm>
            <a:off x="4461661" y="3195046"/>
            <a:ext cx="31626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Utilize traditional security documents of printing processes</a:t>
            </a:r>
            <a:endParaRPr dirty="0"/>
          </a:p>
        </p:txBody>
      </p:sp>
      <p:pic>
        <p:nvPicPr>
          <p:cNvPr id="9614" name="Google Shape;9614;p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35400" y="701725"/>
            <a:ext cx="3740073" cy="37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6" name="Google Shape;9706;p47"/>
          <p:cNvSpPr txBox="1">
            <a:spLocks noGrp="1"/>
          </p:cNvSpPr>
          <p:nvPr>
            <p:ph type="title"/>
          </p:nvPr>
        </p:nvSpPr>
        <p:spPr>
          <a:xfrm>
            <a:off x="2657982" y="85612"/>
            <a:ext cx="3394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Techniques</a:t>
            </a:r>
            <a:endParaRPr dirty="0"/>
          </a:p>
        </p:txBody>
      </p:sp>
      <p:pic>
        <p:nvPicPr>
          <p:cNvPr id="15" name="Picture 14" descr="A close up of a fish&#10;&#10;Description automatically generated with low confidence">
            <a:extLst>
              <a:ext uri="{FF2B5EF4-FFF2-40B4-BE49-F238E27FC236}">
                <a16:creationId xmlns:a16="http://schemas.microsoft.com/office/drawing/2014/main" id="{14A401E2-C618-604B-A7F7-252397002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6539" y="757449"/>
            <a:ext cx="2087383" cy="15591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2AFDAA-23CC-4C89-08E0-E216DD0B788A}"/>
              </a:ext>
            </a:extLst>
          </p:cNvPr>
          <p:cNvSpPr txBox="1"/>
          <p:nvPr/>
        </p:nvSpPr>
        <p:spPr>
          <a:xfrm>
            <a:off x="1549380" y="2374459"/>
            <a:ext cx="941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Intaglio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FA4432-C71C-F4C0-7F6D-2C60D7658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690" y="757450"/>
            <a:ext cx="2087383" cy="15591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541D26-CB09-2CBE-0EA0-B0DEF3439E25}"/>
              </a:ext>
            </a:extLst>
          </p:cNvPr>
          <p:cNvSpPr txBox="1"/>
          <p:nvPr/>
        </p:nvSpPr>
        <p:spPr>
          <a:xfrm>
            <a:off x="3841831" y="2376444"/>
            <a:ext cx="1259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Letter press</a:t>
            </a:r>
          </a:p>
        </p:txBody>
      </p:sp>
      <p:pic>
        <p:nvPicPr>
          <p:cNvPr id="3" name="Picture 2" descr="NEW SAVANNA: Dumbo as Myth 2: Realigning the Worl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44" y="757448"/>
            <a:ext cx="2084440" cy="1559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541D26-CB09-2CBE-0EA0-B0DEF3439E25}"/>
              </a:ext>
            </a:extLst>
          </p:cNvPr>
          <p:cNvSpPr txBox="1"/>
          <p:nvPr/>
        </p:nvSpPr>
        <p:spPr>
          <a:xfrm>
            <a:off x="6052782" y="2386891"/>
            <a:ext cx="161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5"/>
                </a:solidFill>
              </a:rPr>
              <a:t>Simultan</a:t>
            </a:r>
            <a:r>
              <a:rPr lang="en-US" dirty="0">
                <a:solidFill>
                  <a:schemeClr val="accent5"/>
                </a:solidFill>
              </a:rPr>
              <a:t> presses</a:t>
            </a:r>
          </a:p>
        </p:txBody>
      </p:sp>
      <p:pic>
        <p:nvPicPr>
          <p:cNvPr id="4" name="Picture 3" descr="35 Awesome &lt;strong&gt;Stamp&lt;/strong&gt; Designs - Jayce-o-Yest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38" y="2836125"/>
            <a:ext cx="2087383" cy="15591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56425" y="4395286"/>
            <a:ext cx="1398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Rubber stamps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1690" y="2836124"/>
            <a:ext cx="2089475" cy="15591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23499" y="4382853"/>
            <a:ext cx="2294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Embossing and Laminates</a:t>
            </a:r>
          </a:p>
        </p:txBody>
      </p:sp>
      <p:pic>
        <p:nvPicPr>
          <p:cNvPr id="11" name="Picture 10" descr="Watermark - Wikipedi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44" y="2836124"/>
            <a:ext cx="2084440" cy="15591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09427" y="4382852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Watermarks</a:t>
            </a:r>
          </a:p>
        </p:txBody>
      </p:sp>
    </p:spTree>
    <p:extLst>
      <p:ext uri="{BB962C8B-B14F-4D97-AF65-F5344CB8AC3E}">
        <p14:creationId xmlns:p14="http://schemas.microsoft.com/office/powerpoint/2010/main" val="40894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9" grpId="0"/>
      <p:bldP spid="5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6" name="Google Shape;9706;p47"/>
          <p:cNvSpPr txBox="1">
            <a:spLocks noGrp="1"/>
          </p:cNvSpPr>
          <p:nvPr>
            <p:ph type="title"/>
          </p:nvPr>
        </p:nvSpPr>
        <p:spPr>
          <a:xfrm>
            <a:off x="1794845" y="88304"/>
            <a:ext cx="5450986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Modern Techniques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AFDAA-23CC-4C89-08E0-E216DD0B788A}"/>
              </a:ext>
            </a:extLst>
          </p:cNvPr>
          <p:cNvSpPr txBox="1"/>
          <p:nvPr/>
        </p:nvSpPr>
        <p:spPr>
          <a:xfrm>
            <a:off x="1095418" y="2340838"/>
            <a:ext cx="19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Optically Variable 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41D26-CB09-2CBE-0EA0-B0DEF3439E25}"/>
              </a:ext>
            </a:extLst>
          </p:cNvPr>
          <p:cNvSpPr txBox="1"/>
          <p:nvPr/>
        </p:nvSpPr>
        <p:spPr>
          <a:xfrm>
            <a:off x="5922809" y="2340837"/>
            <a:ext cx="205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Metals thread and Foils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4894" y="4443045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Screen Traps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73432" y="4442568"/>
            <a:ext cx="1996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Digital copyright marks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31370" y="4431794"/>
            <a:ext cx="1250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Unique Stock</a:t>
            </a:r>
          </a:p>
        </p:txBody>
      </p:sp>
      <p:pic>
        <p:nvPicPr>
          <p:cNvPr id="6" name="Picture 5" descr="Products | Interprin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38" y="757448"/>
            <a:ext cx="2084923" cy="1559161"/>
          </a:xfrm>
          <a:prstGeom prst="rect">
            <a:avLst/>
          </a:prstGeom>
        </p:spPr>
      </p:pic>
      <p:pic>
        <p:nvPicPr>
          <p:cNvPr id="1026" name="Picture 2" descr="10 Manat - Azerbaijan – Numis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291" y="741331"/>
            <a:ext cx="2084923" cy="15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541D26-CB09-2CBE-0EA0-B0DEF3439E25}"/>
              </a:ext>
            </a:extLst>
          </p:cNvPr>
          <p:cNvSpPr txBox="1"/>
          <p:nvPr/>
        </p:nvSpPr>
        <p:spPr>
          <a:xfrm>
            <a:off x="3583516" y="2300492"/>
            <a:ext cx="18736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</a:rPr>
              <a:t>Inks with magnetic, photo</a:t>
            </a:r>
          </a:p>
          <a:p>
            <a:r>
              <a:rPr lang="en-US" sz="1100" dirty="0">
                <a:solidFill>
                  <a:schemeClr val="accent5"/>
                </a:solidFill>
              </a:rPr>
              <a:t>chromic or thermochromics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809" y="741331"/>
            <a:ext cx="2084923" cy="15533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26" y="2830215"/>
            <a:ext cx="2092510" cy="15526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t="44157" b="5648"/>
          <a:stretch/>
        </p:blipFill>
        <p:spPr>
          <a:xfrm>
            <a:off x="3425207" y="2830215"/>
            <a:ext cx="2092510" cy="15846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809" y="2872991"/>
            <a:ext cx="2092510" cy="15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70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5" grpId="0"/>
      <p:bldP spid="10" grpId="0"/>
      <p:bldP spid="12" grpId="0"/>
      <p:bldP spid="19" grpId="0"/>
    </p:bldLst>
  </p:timing>
</p:sld>
</file>

<file path=ppt/theme/theme1.xml><?xml version="1.0" encoding="utf-8"?>
<a:theme xmlns:a="http://schemas.openxmlformats.org/drawingml/2006/main" name="Digital Scam Awareness Newsletter by Slidesgo">
  <a:themeElements>
    <a:clrScheme name="Simple Light">
      <a:dk1>
        <a:srgbClr val="E4FAFF"/>
      </a:dk1>
      <a:lt1>
        <a:srgbClr val="28373C"/>
      </a:lt1>
      <a:dk2>
        <a:srgbClr val="4E6872"/>
      </a:dk2>
      <a:lt2>
        <a:srgbClr val="1DB2C5"/>
      </a:lt2>
      <a:accent1>
        <a:srgbClr val="3FE6FF"/>
      </a:accent1>
      <a:accent2>
        <a:srgbClr val="93EF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F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2B220C18858642939F565CDB701E5A" ma:contentTypeVersion="4" ma:contentTypeDescription="Create a new document." ma:contentTypeScope="" ma:versionID="557d067a303f4b18b04b1e3ddfff097d">
  <xsd:schema xmlns:xsd="http://www.w3.org/2001/XMLSchema" xmlns:xs="http://www.w3.org/2001/XMLSchema" xmlns:p="http://schemas.microsoft.com/office/2006/metadata/properties" xmlns:ns3="9638ee18-450a-4b8c-9022-87dbcc762dc4" targetNamespace="http://schemas.microsoft.com/office/2006/metadata/properties" ma:root="true" ma:fieldsID="7e563412fb670994b7a7a26f4818554b" ns3:_="">
    <xsd:import namespace="9638ee18-450a-4b8c-9022-87dbcc762d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8ee18-450a-4b8c-9022-87dbcc762d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0738ED-DEBE-4CC6-AC9F-FF5BB9C54A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38ee18-450a-4b8c-9022-87dbcc762d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38A1A8-9BF1-405E-98E1-DF55C49DE4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A95B76-9E48-421B-BD24-55F87522E9A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9638ee18-450a-4b8c-9022-87dbcc762dc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385</Words>
  <Application>Microsoft Office PowerPoint</Application>
  <PresentationFormat>On-screen Show (16:9)</PresentationFormat>
  <Paragraphs>113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Rockwell Extra Bold</vt:lpstr>
      <vt:lpstr>Rubik Black</vt:lpstr>
      <vt:lpstr>Rubik</vt:lpstr>
      <vt:lpstr>Rubik Glitch</vt:lpstr>
      <vt:lpstr>Google Sans</vt:lpstr>
      <vt:lpstr>Arial</vt:lpstr>
      <vt:lpstr>Söhne</vt:lpstr>
      <vt:lpstr>Roboto Condensed Light</vt:lpstr>
      <vt:lpstr>Fredoka One</vt:lpstr>
      <vt:lpstr>Palanquin Dark</vt:lpstr>
      <vt:lpstr>Digital Scam Awareness Newsletter by Slidesgo</vt:lpstr>
      <vt:lpstr>Security Seals &amp; Printing</vt:lpstr>
      <vt:lpstr>Group  Members</vt:lpstr>
      <vt:lpstr>TABLE  OF  CONTENTS</vt:lpstr>
      <vt:lpstr>Introduction</vt:lpstr>
      <vt:lpstr>History &amp; Security Printing</vt:lpstr>
      <vt:lpstr>Threat   Model</vt:lpstr>
      <vt:lpstr>Techniques</vt:lpstr>
      <vt:lpstr>Techniques</vt:lpstr>
      <vt:lpstr>Modern Techniques</vt:lpstr>
      <vt:lpstr>Technology  moves  Forward </vt:lpstr>
      <vt:lpstr>Question </vt:lpstr>
      <vt:lpstr>Packaging &amp; Seals</vt:lpstr>
      <vt:lpstr>Packaging</vt:lpstr>
      <vt:lpstr>Seals</vt:lpstr>
      <vt:lpstr>Pin Mailers</vt:lpstr>
      <vt:lpstr>Systemic Vulnerabilities</vt:lpstr>
      <vt:lpstr>PowerPoint Presentation</vt:lpstr>
      <vt:lpstr>Issues</vt:lpstr>
      <vt:lpstr>Issues</vt:lpstr>
      <vt:lpstr>Video</vt:lpstr>
      <vt:lpstr>Announcement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Seals &amp; Printing</dc:title>
  <dc:creator>Rana Zeeshan Ali</dc:creator>
  <cp:lastModifiedBy>Zeeshan Ali</cp:lastModifiedBy>
  <cp:revision>73</cp:revision>
  <dcterms:modified xsi:type="dcterms:W3CDTF">2023-05-09T08:02:45Z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0x010100072B220C18858642939F565CDB701E5A</vt:lpwstr>
  </property>
</Properties>
</file>